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91"/>
    <p:restoredTop sz="94608"/>
  </p:normalViewPr>
  <p:slideViewPr>
    <p:cSldViewPr snapToGrid="0" snapToObjects="1">
      <p:cViewPr>
        <p:scale>
          <a:sx n="75" d="100"/>
          <a:sy n="75" d="100"/>
        </p:scale>
        <p:origin x="63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" y="0"/>
            <a:ext cx="29260800" cy="164592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260750" y="1441777"/>
            <a:ext cx="16086766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500" b="1" spc="-300" dirty="0" smtClean="0">
                <a:solidFill>
                  <a:srgbClr val="B2821F"/>
                </a:solidFill>
                <a:latin typeface="Arial" charset="0"/>
                <a:ea typeface="Arial" charset="0"/>
                <a:cs typeface="Arial" charset="0"/>
              </a:rPr>
              <a:t>CAFE</a:t>
            </a:r>
            <a:r>
              <a:rPr lang="ja-JP" altLang="en-US" sz="14500" b="1" spc="-300" dirty="0" smtClean="0">
                <a:solidFill>
                  <a:srgbClr val="B2821F"/>
                </a:solidFill>
                <a:latin typeface="Arial" charset="0"/>
                <a:ea typeface="Arial" charset="0"/>
                <a:cs typeface="Arial" charset="0"/>
              </a:rPr>
              <a:t> SET MENU</a:t>
            </a:r>
            <a:endParaRPr lang="ja-JP" altLang="en-US" sz="14500" b="1" spc="-300" dirty="0">
              <a:solidFill>
                <a:srgbClr val="B2821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6728741" y="1823886"/>
            <a:ext cx="84625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お好きなタルトに</a:t>
            </a:r>
            <a:r>
              <a:rPr lang="ja-JP" altLang="en-US" sz="5000" b="1" dirty="0" smtClean="0">
                <a:solidFill>
                  <a:srgbClr val="00A29A"/>
                </a:solidFill>
                <a:latin typeface="Meiryo" charset="-128"/>
                <a:ea typeface="Meiryo" charset="-128"/>
                <a:cs typeface="Meiryo" charset="-128"/>
              </a:rPr>
              <a:t>プラス</a:t>
            </a:r>
            <a:r>
              <a:rPr lang="en-US" altLang="ja-JP" sz="5000" b="1" dirty="0" smtClean="0">
                <a:solidFill>
                  <a:srgbClr val="00A29A"/>
                </a:solidFill>
                <a:latin typeface="Meiryo" charset="-128"/>
                <a:ea typeface="Meiryo" charset="-128"/>
                <a:cs typeface="Meiryo" charset="-128"/>
              </a:rPr>
              <a:t>¥250</a:t>
            </a:r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で</a:t>
            </a:r>
            <a:endParaRPr lang="en-US" altLang="ja-JP" sz="4000" dirty="0" smtClean="0">
              <a:latin typeface="Meiryo" charset="-128"/>
              <a:ea typeface="Meiryo" charset="-128"/>
              <a:cs typeface="Meiryo" charset="-128"/>
            </a:endParaRPr>
          </a:p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ドリンクがセットに！　　　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2" name="図形グループ 31"/>
          <p:cNvGrpSpPr/>
          <p:nvPr/>
        </p:nvGrpSpPr>
        <p:grpSpPr>
          <a:xfrm>
            <a:off x="1268132" y="10517823"/>
            <a:ext cx="26705881" cy="1806390"/>
            <a:chOff x="1268132" y="10132812"/>
            <a:chExt cx="26705881" cy="1806390"/>
          </a:xfrm>
        </p:grpSpPr>
        <p:pic>
          <p:nvPicPr>
            <p:cNvPr id="3" name="図 2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8132" y="10132812"/>
              <a:ext cx="26675699" cy="180000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54952" y="10139202"/>
              <a:ext cx="6660000" cy="1800000"/>
            </a:xfrm>
            <a:prstGeom prst="rect">
              <a:avLst/>
            </a:prstGeom>
          </p:spPr>
        </p:pic>
        <p:sp>
          <p:nvSpPr>
            <p:cNvPr id="7" name="テキスト ボックス 6"/>
            <p:cNvSpPr txBox="1"/>
            <p:nvPr/>
          </p:nvSpPr>
          <p:spPr>
            <a:xfrm>
              <a:off x="1627672" y="10448037"/>
              <a:ext cx="594092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500" dirty="0">
                  <a:latin typeface="Meiryo" charset="-128"/>
                  <a:ea typeface="Meiryo" charset="-128"/>
                  <a:cs typeface="Meiryo" charset="-128"/>
                </a:rPr>
                <a:t>ドライフルーツのタルト</a:t>
              </a:r>
            </a:p>
            <a:p>
              <a:pPr algn="ctr"/>
              <a:r>
                <a:rPr lang="en-US" altLang="ja-JP" sz="3500" dirty="0">
                  <a:latin typeface="Meiryo" charset="-128"/>
                  <a:ea typeface="Meiryo" charset="-128"/>
                  <a:cs typeface="Meiryo" charset="-128"/>
                </a:rPr>
                <a:t>¥650</a:t>
              </a:r>
              <a:endParaRPr kumimoji="1" lang="ja-JP" altLang="en-US" sz="35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15019107" y="10428117"/>
              <a:ext cx="594092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500" dirty="0">
                  <a:latin typeface="Meiryo" charset="-128"/>
                  <a:ea typeface="Meiryo" charset="-128"/>
                  <a:cs typeface="Meiryo" charset="-128"/>
                </a:rPr>
                <a:t>ドライフルーツのタルト</a:t>
              </a:r>
            </a:p>
            <a:p>
              <a:pPr algn="ctr"/>
              <a:r>
                <a:rPr lang="en-US" altLang="ja-JP" sz="3500" dirty="0">
                  <a:latin typeface="Meiryo" charset="-128"/>
                  <a:ea typeface="Meiryo" charset="-128"/>
                  <a:cs typeface="Meiryo" charset="-128"/>
                </a:rPr>
                <a:t>¥650</a:t>
              </a:r>
              <a:endParaRPr lang="ja-JP" altLang="en-US" sz="35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8314492" y="10454427"/>
              <a:ext cx="594092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500" dirty="0" smtClean="0">
                  <a:latin typeface="Meiryo" charset="-128"/>
                  <a:ea typeface="Meiryo" charset="-128"/>
                  <a:cs typeface="Meiryo" charset="-128"/>
                </a:rPr>
                <a:t>ドライフルーツのタルト</a:t>
              </a:r>
            </a:p>
            <a:p>
              <a:pPr algn="ctr"/>
              <a:r>
                <a:rPr lang="en-US" altLang="ja-JP" sz="3500" dirty="0" smtClean="0">
                  <a:latin typeface="Meiryo" charset="-128"/>
                  <a:ea typeface="Meiryo" charset="-128"/>
                  <a:cs typeface="Meiryo" charset="-128"/>
                </a:rPr>
                <a:t>¥</a:t>
              </a:r>
              <a:r>
                <a:rPr lang="en-US" altLang="ja-JP" sz="3500" dirty="0">
                  <a:latin typeface="Meiryo" charset="-128"/>
                  <a:ea typeface="Meiryo" charset="-128"/>
                  <a:cs typeface="Meiryo" charset="-128"/>
                </a:rPr>
                <a:t>650</a:t>
              </a:r>
              <a:endParaRPr lang="ja-JP" altLang="en-US" sz="35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pic>
          <p:nvPicPr>
            <p:cNvPr id="25" name="図 24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14013" y="10132812"/>
              <a:ext cx="6660000" cy="1800000"/>
            </a:xfrm>
            <a:prstGeom prst="rect">
              <a:avLst/>
            </a:prstGeom>
          </p:spPr>
        </p:pic>
        <p:sp>
          <p:nvSpPr>
            <p:cNvPr id="26" name="テキスト ボックス 25"/>
            <p:cNvSpPr txBox="1"/>
            <p:nvPr/>
          </p:nvSpPr>
          <p:spPr>
            <a:xfrm>
              <a:off x="21673553" y="10448037"/>
              <a:ext cx="594092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500" dirty="0">
                  <a:latin typeface="Meiryo" charset="-128"/>
                  <a:ea typeface="Meiryo" charset="-128"/>
                  <a:cs typeface="Meiryo" charset="-128"/>
                </a:rPr>
                <a:t>ドライフルーツのタルト</a:t>
              </a:r>
            </a:p>
            <a:p>
              <a:pPr algn="ctr"/>
              <a:r>
                <a:rPr lang="en-US" altLang="ja-JP" sz="3500" dirty="0">
                  <a:latin typeface="Meiryo" charset="-128"/>
                  <a:ea typeface="Meiryo" charset="-128"/>
                  <a:cs typeface="Meiryo" charset="-128"/>
                </a:rPr>
                <a:t>¥650</a:t>
              </a:r>
              <a:endParaRPr lang="ja-JP" altLang="en-US" sz="35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grpSp>
        <p:nvGrpSpPr>
          <p:cNvPr id="23" name="図形グループ 22"/>
          <p:cNvGrpSpPr/>
          <p:nvPr/>
        </p:nvGrpSpPr>
        <p:grpSpPr>
          <a:xfrm>
            <a:off x="1268132" y="12927429"/>
            <a:ext cx="26719200" cy="1963261"/>
            <a:chOff x="1268132" y="13225139"/>
            <a:chExt cx="26719200" cy="1963261"/>
          </a:xfrm>
        </p:grpSpPr>
        <p:sp>
          <p:nvSpPr>
            <p:cNvPr id="29" name="正方形/長方形 28"/>
            <p:cNvSpPr/>
            <p:nvPr/>
          </p:nvSpPr>
          <p:spPr>
            <a:xfrm>
              <a:off x="1268132" y="13225139"/>
              <a:ext cx="26719200" cy="19632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2010442" y="13932872"/>
              <a:ext cx="880375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800" b="1" dirty="0" smtClean="0">
                  <a:solidFill>
                    <a:srgbClr val="00A29A"/>
                  </a:solidFill>
                  <a:latin typeface="Meiryo" charset="-128"/>
                  <a:ea typeface="Meiryo" charset="-128"/>
                  <a:cs typeface="Meiryo" charset="-128"/>
                </a:rPr>
                <a:t>ドリンクは右記よりお選びください。</a:t>
              </a:r>
              <a:endParaRPr kumimoji="1" lang="ja-JP" altLang="en-US" sz="3800" b="1" dirty="0">
                <a:solidFill>
                  <a:srgbClr val="00A29A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0865607" y="13763594"/>
              <a:ext cx="65717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・ブレンドコーヒー（</a:t>
              </a:r>
              <a:r>
                <a:rPr lang="en-US" altLang="ja-JP" sz="3000" dirty="0" smtClean="0">
                  <a:latin typeface="Meiryo" charset="-128"/>
                  <a:ea typeface="Meiryo" charset="-128"/>
                  <a:cs typeface="Meiryo" charset="-128"/>
                </a:rPr>
                <a:t>HOT</a:t>
              </a:r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／</a:t>
              </a:r>
              <a:r>
                <a:rPr lang="en-US" altLang="ja-JP" sz="3000" dirty="0" smtClean="0">
                  <a:latin typeface="Meiryo" charset="-128"/>
                  <a:ea typeface="Meiryo" charset="-128"/>
                  <a:cs typeface="Meiryo" charset="-128"/>
                </a:rPr>
                <a:t>ICE</a:t>
              </a:r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）</a:t>
              </a:r>
            </a:p>
            <a:p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・カフェオレ（</a:t>
              </a:r>
              <a:r>
                <a:rPr lang="en-US" altLang="ja-JP" sz="3000" dirty="0" smtClean="0">
                  <a:latin typeface="Meiryo" charset="-128"/>
                  <a:ea typeface="Meiryo" charset="-128"/>
                  <a:cs typeface="Meiryo" charset="-128"/>
                </a:rPr>
                <a:t>HOT</a:t>
              </a:r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／</a:t>
              </a:r>
              <a:r>
                <a:rPr lang="en-US" altLang="ja-JP" sz="3000" dirty="0" smtClean="0">
                  <a:latin typeface="Meiryo" charset="-128"/>
                  <a:ea typeface="Meiryo" charset="-128"/>
                  <a:cs typeface="Meiryo" charset="-128"/>
                </a:rPr>
                <a:t>ICE</a:t>
              </a:r>
              <a:r>
                <a:rPr lang="ja-JP" altLang="en-US" sz="3000" dirty="0" smtClean="0">
                  <a:latin typeface="Meiryo" charset="-128"/>
                  <a:ea typeface="Meiryo" charset="-128"/>
                  <a:cs typeface="Meiryo" charset="-128"/>
                </a:rPr>
                <a:t>）</a:t>
              </a:r>
              <a:endParaRPr kumimoji="1" lang="ja-JP" altLang="en-US" sz="30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17437393" y="13763594"/>
              <a:ext cx="42456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>
                  <a:latin typeface="Meiryo" charset="-128"/>
                  <a:ea typeface="Meiryo" charset="-128"/>
                  <a:cs typeface="Meiryo" charset="-128"/>
                </a:rPr>
                <a:t>・紅茶（</a:t>
              </a:r>
              <a:r>
                <a:rPr lang="en-US" altLang="ja-JP" sz="3000" dirty="0">
                  <a:latin typeface="Meiryo" charset="-128"/>
                  <a:ea typeface="Meiryo" charset="-128"/>
                  <a:cs typeface="Meiryo" charset="-128"/>
                </a:rPr>
                <a:t>HOT</a:t>
              </a:r>
              <a:r>
                <a:rPr lang="ja-JP" altLang="en-US" sz="3000" dirty="0">
                  <a:latin typeface="Meiryo" charset="-128"/>
                  <a:ea typeface="Meiryo" charset="-128"/>
                  <a:cs typeface="Meiryo" charset="-128"/>
                </a:rPr>
                <a:t>／</a:t>
              </a:r>
              <a:r>
                <a:rPr lang="en-US" altLang="ja-JP" sz="3000" dirty="0">
                  <a:latin typeface="Meiryo" charset="-128"/>
                  <a:ea typeface="Meiryo" charset="-128"/>
                  <a:cs typeface="Meiryo" charset="-128"/>
                </a:rPr>
                <a:t>ICE</a:t>
              </a:r>
              <a:r>
                <a:rPr lang="ja-JP" altLang="en-US" sz="3000" dirty="0">
                  <a:latin typeface="Meiryo" charset="-128"/>
                  <a:ea typeface="Meiryo" charset="-128"/>
                  <a:cs typeface="Meiryo" charset="-128"/>
                </a:rPr>
                <a:t>）</a:t>
              </a:r>
            </a:p>
            <a:p>
              <a:r>
                <a:rPr lang="ja-JP" altLang="en-US" sz="3000" dirty="0">
                  <a:latin typeface="Meiryo" charset="-128"/>
                  <a:ea typeface="Meiryo" charset="-128"/>
                  <a:cs typeface="Meiryo" charset="-128"/>
                </a:rPr>
                <a:t>・コーラ</a:t>
              </a:r>
              <a:endParaRPr kumimoji="1" lang="ja-JP" altLang="en-US" sz="30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1954473" y="13763594"/>
              <a:ext cx="42456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>
                  <a:latin typeface="Meiryo" charset="-128"/>
                  <a:ea typeface="Meiryo" charset="-128"/>
                  <a:cs typeface="Meiryo" charset="-128"/>
                </a:rPr>
                <a:t>・アップルジュース</a:t>
              </a:r>
            </a:p>
            <a:p>
              <a:r>
                <a:rPr lang="ja-JP" altLang="en-US" sz="3000" dirty="0">
                  <a:latin typeface="Meiryo" charset="-128"/>
                  <a:ea typeface="Meiryo" charset="-128"/>
                  <a:cs typeface="Meiryo" charset="-128"/>
                </a:rPr>
                <a:t>・オレンジジュース</a:t>
              </a:r>
              <a:endParaRPr kumimoji="1" lang="ja-JP" altLang="en-US" sz="30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773" y="3844013"/>
            <a:ext cx="6680200" cy="668020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380779" y="425010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3305" y="3844013"/>
            <a:ext cx="6680200" cy="6680200"/>
          </a:xfrm>
          <a:prstGeom prst="rect">
            <a:avLst/>
          </a:prstGeom>
        </p:spPr>
      </p:pic>
      <p:sp>
        <p:nvSpPr>
          <p:cNvPr id="42" name="テキスト ボックス 41"/>
          <p:cNvSpPr txBox="1"/>
          <p:nvPr/>
        </p:nvSpPr>
        <p:spPr>
          <a:xfrm>
            <a:off x="9053311" y="425010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23505" y="3844013"/>
            <a:ext cx="6680200" cy="6680200"/>
          </a:xfrm>
          <a:prstGeom prst="rect">
            <a:avLst/>
          </a:prstGeom>
        </p:spPr>
      </p:pic>
      <p:sp>
        <p:nvSpPr>
          <p:cNvPr id="44" name="テキスト ボックス 43"/>
          <p:cNvSpPr txBox="1"/>
          <p:nvPr/>
        </p:nvSpPr>
        <p:spPr>
          <a:xfrm>
            <a:off x="15733511" y="4254164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5" name="図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3705" y="3844013"/>
            <a:ext cx="6680200" cy="6680200"/>
          </a:xfrm>
          <a:prstGeom prst="rect">
            <a:avLst/>
          </a:prstGeom>
        </p:spPr>
      </p:pic>
      <p:sp>
        <p:nvSpPr>
          <p:cNvPr id="46" name="テキスト ボックス 45"/>
          <p:cNvSpPr txBox="1"/>
          <p:nvPr/>
        </p:nvSpPr>
        <p:spPr>
          <a:xfrm>
            <a:off x="22413711" y="4254164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82</Words>
  <Application>Microsoft Macintosh PowerPoint</Application>
  <PresentationFormat>ユーザー設定</PresentationFormat>
  <Paragraphs>22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24</cp:revision>
  <dcterms:created xsi:type="dcterms:W3CDTF">2018-03-02T10:39:44Z</dcterms:created>
  <dcterms:modified xsi:type="dcterms:W3CDTF">2018-03-13T07:50:18Z</dcterms:modified>
</cp:coreProperties>
</file>