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/>
    <p:restoredTop sz="94608"/>
  </p:normalViewPr>
  <p:slideViewPr>
    <p:cSldViewPr snapToGrid="0" snapToObjects="1">
      <p:cViewPr>
        <p:scale>
          <a:sx n="50" d="100"/>
          <a:sy n="50" d="100"/>
        </p:scale>
        <p:origin x="48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図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14"/>
            <a:ext cx="16459200" cy="2923648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28" y="1530530"/>
            <a:ext cx="10869444" cy="6295338"/>
          </a:xfrm>
          <a:prstGeom prst="rect">
            <a:avLst/>
          </a:prstGeom>
        </p:spPr>
      </p:pic>
      <p:sp>
        <p:nvSpPr>
          <p:cNvPr id="55" name="テキスト ボックス 54"/>
          <p:cNvSpPr txBox="1"/>
          <p:nvPr/>
        </p:nvSpPr>
        <p:spPr>
          <a:xfrm>
            <a:off x="3548621" y="3293188"/>
            <a:ext cx="9245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9000" b="1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本日のオススメ</a:t>
            </a:r>
            <a:endParaRPr kumimoji="1" lang="ja-JP" altLang="en-US" sz="9000" b="1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5215792" y="4781284"/>
            <a:ext cx="59115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6000" b="1" dirty="0" smtClean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Lunch Time</a:t>
            </a:r>
          </a:p>
          <a:p>
            <a:pPr algn="ctr"/>
            <a:r>
              <a:rPr kumimoji="1" lang="en-US" altLang="ja-JP" sz="6000" b="1" dirty="0" smtClean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11:00-14:00</a:t>
            </a:r>
            <a:endParaRPr kumimoji="1" lang="ja-JP" altLang="en-US" sz="6000" b="1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361440" y="8284634"/>
            <a:ext cx="6660000" cy="9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>
            <a:spLocks/>
          </p:cNvSpPr>
          <p:nvPr/>
        </p:nvSpPr>
        <p:spPr>
          <a:xfrm>
            <a:off x="1899698" y="15141171"/>
            <a:ext cx="4671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16</a:t>
            </a:r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品目のヘルシー</a:t>
            </a:r>
          </a:p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ランチプレート</a:t>
            </a:r>
          </a:p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¥850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9698" y="8847909"/>
            <a:ext cx="5575300" cy="5753100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475246" y="9082756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8451547" y="8284634"/>
            <a:ext cx="6660000" cy="9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>
            <a:spLocks/>
          </p:cNvSpPr>
          <p:nvPr/>
        </p:nvSpPr>
        <p:spPr>
          <a:xfrm>
            <a:off x="8989805" y="15141171"/>
            <a:ext cx="4671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16</a:t>
            </a:r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品目のヘルシー</a:t>
            </a:r>
          </a:p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ランチプレート</a:t>
            </a:r>
          </a:p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¥850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5" name="図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805" y="8847909"/>
            <a:ext cx="5575300" cy="5753100"/>
          </a:xfrm>
          <a:prstGeom prst="rect">
            <a:avLst/>
          </a:prstGeom>
        </p:spPr>
      </p:pic>
      <p:sp>
        <p:nvSpPr>
          <p:cNvPr id="46" name="テキスト ボックス 45"/>
          <p:cNvSpPr txBox="1"/>
          <p:nvPr/>
        </p:nvSpPr>
        <p:spPr>
          <a:xfrm>
            <a:off x="9565353" y="9082756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1361440" y="18284355"/>
            <a:ext cx="6660000" cy="9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/>
          <p:cNvSpPr txBox="1">
            <a:spLocks/>
          </p:cNvSpPr>
          <p:nvPr/>
        </p:nvSpPr>
        <p:spPr>
          <a:xfrm>
            <a:off x="1899698" y="25140892"/>
            <a:ext cx="4671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16</a:t>
            </a:r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品目のヘルシー</a:t>
            </a:r>
          </a:p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ランチプレート</a:t>
            </a:r>
          </a:p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¥850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63" name="図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9698" y="18847630"/>
            <a:ext cx="5575300" cy="5753100"/>
          </a:xfrm>
          <a:prstGeom prst="rect">
            <a:avLst/>
          </a:prstGeom>
        </p:spPr>
      </p:pic>
      <p:sp>
        <p:nvSpPr>
          <p:cNvPr id="64" name="テキスト ボックス 63"/>
          <p:cNvSpPr txBox="1"/>
          <p:nvPr/>
        </p:nvSpPr>
        <p:spPr>
          <a:xfrm>
            <a:off x="2475246" y="19082477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8451547" y="18284355"/>
            <a:ext cx="6660000" cy="9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>
            <a:spLocks/>
          </p:cNvSpPr>
          <p:nvPr/>
        </p:nvSpPr>
        <p:spPr>
          <a:xfrm>
            <a:off x="8989805" y="25140892"/>
            <a:ext cx="4671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16</a:t>
            </a:r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品目のヘルシー</a:t>
            </a:r>
          </a:p>
          <a:p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ランチプレート</a:t>
            </a:r>
          </a:p>
          <a:p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¥850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78" name="図 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805" y="18847630"/>
            <a:ext cx="5575300" cy="5753100"/>
          </a:xfrm>
          <a:prstGeom prst="rect">
            <a:avLst/>
          </a:prstGeom>
        </p:spPr>
      </p:pic>
      <p:sp>
        <p:nvSpPr>
          <p:cNvPr id="79" name="テキスト ボックス 78"/>
          <p:cNvSpPr txBox="1"/>
          <p:nvPr/>
        </p:nvSpPr>
        <p:spPr>
          <a:xfrm>
            <a:off x="9565353" y="19082477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46</Words>
  <Application>Microsoft Macintosh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Meiryo</vt:lpstr>
      <vt:lpstr>Yu Gothic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12</cp:revision>
  <dcterms:created xsi:type="dcterms:W3CDTF">2018-03-05T08:53:20Z</dcterms:created>
  <dcterms:modified xsi:type="dcterms:W3CDTF">2018-03-13T07:55:32Z</dcterms:modified>
</cp:coreProperties>
</file>