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A88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8"/>
    <p:restoredTop sz="94608"/>
  </p:normalViewPr>
  <p:slideViewPr>
    <p:cSldViewPr snapToGrid="0" snapToObjects="1">
      <p:cViewPr>
        <p:scale>
          <a:sx n="45" d="100"/>
          <a:sy n="45" d="100"/>
        </p:scale>
        <p:origin x="144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emf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260800" cy="16457614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555" y="5095967"/>
            <a:ext cx="8661400" cy="10160000"/>
          </a:xfrm>
          <a:prstGeom prst="rect">
            <a:avLst/>
          </a:prstGeom>
          <a:ln w="76200">
            <a:solidFill>
              <a:srgbClr val="172A88"/>
            </a:solidFill>
          </a:ln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975" y="552890"/>
            <a:ext cx="4064000" cy="4064000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1152152" y="1695421"/>
            <a:ext cx="30196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0" b="1" dirty="0" smtClean="0">
                <a:solidFill>
                  <a:srgbClr val="172A88"/>
                </a:solidFill>
                <a:latin typeface="Meiryo" charset="-128"/>
                <a:ea typeface="Meiryo" charset="-128"/>
                <a:cs typeface="Meiryo" charset="-128"/>
              </a:rPr>
              <a:t>本日の</a:t>
            </a:r>
            <a:endParaRPr kumimoji="1" lang="en-US" altLang="ja-JP" sz="7000" b="1" dirty="0" smtClean="0">
              <a:solidFill>
                <a:srgbClr val="172A88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ctr"/>
            <a:r>
              <a:rPr kumimoji="1" lang="ja-JP" altLang="en-US" sz="7000" b="1" dirty="0" smtClean="0">
                <a:solidFill>
                  <a:srgbClr val="172A88"/>
                </a:solidFill>
                <a:latin typeface="Meiryo" charset="-128"/>
                <a:ea typeface="Meiryo" charset="-128"/>
                <a:cs typeface="Meiryo" charset="-128"/>
              </a:rPr>
              <a:t>特売</a:t>
            </a:r>
            <a:endParaRPr kumimoji="1" lang="ja-JP" altLang="en-US" sz="7000" b="1" dirty="0">
              <a:solidFill>
                <a:srgbClr val="172A88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636824" y="997608"/>
            <a:ext cx="177659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500" b="1" spc="-300" dirty="0" smtClean="0">
                <a:solidFill>
                  <a:srgbClr val="172A88"/>
                </a:solidFill>
                <a:latin typeface="Yu Mincho Demibold" charset="-128"/>
                <a:ea typeface="Yu Mincho Demibold" charset="-128"/>
                <a:cs typeface="Yu Mincho Demibold" charset="-128"/>
              </a:rPr>
              <a:t>春</a:t>
            </a:r>
            <a:r>
              <a:rPr kumimoji="1" lang="ja-JP" altLang="en-US" sz="16000" b="1" spc="-300" dirty="0" smtClean="0">
                <a:solidFill>
                  <a:srgbClr val="172A88"/>
                </a:solidFill>
                <a:latin typeface="Yu Mincho Demibold" charset="-128"/>
                <a:ea typeface="Yu Mincho Demibold" charset="-128"/>
                <a:cs typeface="Yu Mincho Demibold" charset="-128"/>
              </a:rPr>
              <a:t>の</a:t>
            </a:r>
            <a:r>
              <a:rPr kumimoji="1" lang="ja-JP" altLang="en-US" sz="20500" b="1" spc="-300" dirty="0" smtClean="0">
                <a:solidFill>
                  <a:srgbClr val="172A88"/>
                </a:solidFill>
                <a:latin typeface="Yu Mincho Demibold" charset="-128"/>
                <a:ea typeface="Yu Mincho Demibold" charset="-128"/>
                <a:cs typeface="Yu Mincho Demibold" charset="-128"/>
              </a:rPr>
              <a:t>とれたて市</a:t>
            </a:r>
            <a:endParaRPr kumimoji="1" lang="ja-JP" altLang="en-US" sz="20500" b="1" spc="-300" dirty="0">
              <a:solidFill>
                <a:srgbClr val="172A88"/>
              </a:solidFill>
              <a:latin typeface="Yu Mincho Demibold" charset="-128"/>
              <a:ea typeface="Yu Mincho Demibold" charset="-128"/>
              <a:cs typeface="Yu Mincho Demibold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444761" y="6404260"/>
            <a:ext cx="827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銀塩サケ切り身</a:t>
            </a:r>
            <a:r>
              <a:rPr lang="ja-JP" altLang="en-US" sz="3500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（養殖</a:t>
            </a:r>
            <a:r>
              <a:rPr lang="ja-JP" altLang="en-US" sz="350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・</a:t>
            </a:r>
            <a:r>
              <a:rPr lang="ja-JP" altLang="en-US" sz="3500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解凍）</a:t>
            </a:r>
            <a:endParaRPr lang="ja-JP" altLang="en-US" sz="3500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444761" y="5627546"/>
            <a:ext cx="44444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チリ産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444761" y="7273743"/>
            <a:ext cx="44444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0" dirty="0" smtClean="0">
                <a:latin typeface="Meiryo" charset="-128"/>
                <a:ea typeface="Meiryo" charset="-128"/>
                <a:cs typeface="Meiryo" charset="-128"/>
              </a:rPr>
              <a:t>3</a:t>
            </a:r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切入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600914" y="13925303"/>
            <a:ext cx="55903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0" b="1" dirty="0" smtClean="0">
                <a:latin typeface="Meiryo" charset="-128"/>
                <a:ea typeface="Meiryo" charset="-128"/>
                <a:cs typeface="Meiryo" charset="-128"/>
              </a:rPr>
              <a:t>¥280</a:t>
            </a:r>
            <a:r>
              <a:rPr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（税込）</a:t>
            </a:r>
            <a:endParaRPr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416870" y="983682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44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44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17302" y="1242470"/>
            <a:ext cx="6565900" cy="3035300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4901" y="5095967"/>
            <a:ext cx="8661400" cy="10160000"/>
          </a:xfrm>
          <a:prstGeom prst="rect">
            <a:avLst/>
          </a:prstGeom>
          <a:ln w="76200">
            <a:solidFill>
              <a:srgbClr val="172A88"/>
            </a:solidFill>
          </a:ln>
        </p:spPr>
      </p:pic>
      <p:sp>
        <p:nvSpPr>
          <p:cNvPr id="28" name="テキスト ボックス 27"/>
          <p:cNvSpPr txBox="1"/>
          <p:nvPr/>
        </p:nvSpPr>
        <p:spPr>
          <a:xfrm>
            <a:off x="10606107" y="6404260"/>
            <a:ext cx="827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銀塩サケ切り身</a:t>
            </a:r>
            <a:r>
              <a:rPr lang="ja-JP" altLang="en-US" sz="3500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（養殖</a:t>
            </a:r>
            <a:r>
              <a:rPr lang="ja-JP" altLang="en-US" sz="350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・</a:t>
            </a:r>
            <a:r>
              <a:rPr lang="ja-JP" altLang="en-US" sz="3500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解凍）</a:t>
            </a:r>
            <a:endParaRPr lang="ja-JP" altLang="en-US" sz="3500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0606107" y="5627546"/>
            <a:ext cx="44444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チリ産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0606107" y="7273743"/>
            <a:ext cx="44444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0" dirty="0" smtClean="0">
                <a:latin typeface="Meiryo" charset="-128"/>
                <a:ea typeface="Meiryo" charset="-128"/>
                <a:cs typeface="Meiryo" charset="-128"/>
              </a:rPr>
              <a:t>3</a:t>
            </a:r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切入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13762260" y="13925303"/>
            <a:ext cx="55903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0" b="1" dirty="0" smtClean="0">
                <a:latin typeface="Meiryo" charset="-128"/>
                <a:ea typeface="Meiryo" charset="-128"/>
                <a:cs typeface="Meiryo" charset="-128"/>
              </a:rPr>
              <a:t>¥280</a:t>
            </a:r>
            <a:r>
              <a:rPr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（税込）</a:t>
            </a:r>
            <a:endParaRPr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12578216" y="983682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44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44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39" name="図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8790" y="5095967"/>
            <a:ext cx="8661400" cy="10160000"/>
          </a:xfrm>
          <a:prstGeom prst="rect">
            <a:avLst/>
          </a:prstGeom>
          <a:ln w="76200">
            <a:solidFill>
              <a:srgbClr val="172A88"/>
            </a:solidFill>
          </a:ln>
        </p:spPr>
      </p:pic>
      <p:sp>
        <p:nvSpPr>
          <p:cNvPr id="40" name="テキスト ボックス 39"/>
          <p:cNvSpPr txBox="1"/>
          <p:nvPr/>
        </p:nvSpPr>
        <p:spPr>
          <a:xfrm>
            <a:off x="19759996" y="6404260"/>
            <a:ext cx="827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銀塩サケ切り身</a:t>
            </a:r>
            <a:r>
              <a:rPr lang="ja-JP" altLang="en-US" sz="3500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（養殖</a:t>
            </a:r>
            <a:r>
              <a:rPr lang="ja-JP" altLang="en-US" sz="350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・</a:t>
            </a:r>
            <a:r>
              <a:rPr lang="ja-JP" altLang="en-US" sz="3500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解凍）</a:t>
            </a:r>
            <a:endParaRPr lang="ja-JP" altLang="en-US" sz="3500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19759996" y="5627546"/>
            <a:ext cx="44444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チリ産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9759996" y="7273743"/>
            <a:ext cx="44444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0" dirty="0" smtClean="0">
                <a:latin typeface="Meiryo" charset="-128"/>
                <a:ea typeface="Meiryo" charset="-128"/>
                <a:cs typeface="Meiryo" charset="-128"/>
              </a:rPr>
              <a:t>3</a:t>
            </a:r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切入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22916149" y="13925303"/>
            <a:ext cx="55903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0" b="1" dirty="0" smtClean="0">
                <a:latin typeface="Meiryo" charset="-128"/>
                <a:ea typeface="Meiryo" charset="-128"/>
                <a:cs typeface="Meiryo" charset="-128"/>
              </a:rPr>
              <a:t>¥280</a:t>
            </a:r>
            <a:r>
              <a:rPr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（税込）</a:t>
            </a:r>
            <a:endParaRPr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21732105" y="983682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440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4400" dirty="0"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</TotalTime>
  <Words>64</Words>
  <Application>Microsoft Macintosh PowerPoint</Application>
  <PresentationFormat>ユーザー設定</PresentationFormat>
  <Paragraphs>18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Meiryo</vt:lpstr>
      <vt:lpstr>Yu Mincho Demibold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37</cp:revision>
  <dcterms:created xsi:type="dcterms:W3CDTF">2018-03-02T10:39:44Z</dcterms:created>
  <dcterms:modified xsi:type="dcterms:W3CDTF">2018-03-13T08:02:46Z</dcterms:modified>
</cp:coreProperties>
</file>