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Default Extension="emf" ContentType="image/x-emf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29260800" cy="16459200"/>
  <p:notesSz cx="6858000" cy="9144000"/>
  <p:defaultTextStyle>
    <a:defPPr>
      <a:defRPr lang="ja-JP"/>
    </a:defPPr>
    <a:lvl1pPr marL="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1pPr>
    <a:lvl2pPr marL="109728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2pPr>
    <a:lvl3pPr marL="219456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3pPr>
    <a:lvl4pPr marL="329184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4pPr>
    <a:lvl5pPr marL="438912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5pPr>
    <a:lvl6pPr marL="548640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6pPr>
    <a:lvl7pPr marL="658368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7pPr>
    <a:lvl8pPr marL="768096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8pPr>
    <a:lvl9pPr marL="877824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3828"/>
    <a:srgbClr val="172A88"/>
    <a:srgbClr val="00A29A"/>
    <a:srgbClr val="B282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278"/>
    <p:restoredTop sz="94608"/>
  </p:normalViewPr>
  <p:slideViewPr>
    <p:cSldViewPr snapToGrid="0" snapToObjects="1">
      <p:cViewPr>
        <p:scale>
          <a:sx n="55" d="100"/>
          <a:sy n="55" d="100"/>
        </p:scale>
        <p:origin x="1832" y="14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57600" y="2693671"/>
            <a:ext cx="21945600" cy="5730240"/>
          </a:xfrm>
        </p:spPr>
        <p:txBody>
          <a:bodyPr anchor="b"/>
          <a:lstStyle>
            <a:lvl1pPr algn="ctr">
              <a:defRPr sz="144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57600" y="8644891"/>
            <a:ext cx="21945600" cy="3973829"/>
          </a:xfrm>
        </p:spPr>
        <p:txBody>
          <a:bodyPr/>
          <a:lstStyle>
            <a:lvl1pPr marL="0" indent="0" algn="ctr">
              <a:buNone/>
              <a:defRPr sz="5760"/>
            </a:lvl1pPr>
            <a:lvl2pPr marL="1097280" indent="0" algn="ctr">
              <a:buNone/>
              <a:defRPr sz="4800"/>
            </a:lvl2pPr>
            <a:lvl3pPr marL="2194560" indent="0" algn="ctr">
              <a:buNone/>
              <a:defRPr sz="4320"/>
            </a:lvl3pPr>
            <a:lvl4pPr marL="3291840" indent="0" algn="ctr">
              <a:buNone/>
              <a:defRPr sz="3840"/>
            </a:lvl4pPr>
            <a:lvl5pPr marL="4389120" indent="0" algn="ctr">
              <a:buNone/>
              <a:defRPr sz="3840"/>
            </a:lvl5pPr>
            <a:lvl6pPr marL="5486400" indent="0" algn="ctr">
              <a:buNone/>
              <a:defRPr sz="3840"/>
            </a:lvl6pPr>
            <a:lvl7pPr marL="6583680" indent="0" algn="ctr">
              <a:buNone/>
              <a:defRPr sz="3840"/>
            </a:lvl7pPr>
            <a:lvl8pPr marL="7680960" indent="0" algn="ctr">
              <a:buNone/>
              <a:defRPr sz="3840"/>
            </a:lvl8pPr>
            <a:lvl9pPr marL="8778240" indent="0" algn="ctr">
              <a:buNone/>
              <a:defRPr sz="384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3;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0939760" y="876300"/>
            <a:ext cx="6309360" cy="13948411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011680" y="876300"/>
            <a:ext cx="18562320" cy="13948411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6440" y="4103372"/>
            <a:ext cx="25237440" cy="6846569"/>
          </a:xfrm>
        </p:spPr>
        <p:txBody>
          <a:bodyPr anchor="b"/>
          <a:lstStyle>
            <a:lvl1pPr>
              <a:defRPr sz="144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96440" y="11014712"/>
            <a:ext cx="25237440" cy="3600449"/>
          </a:xfrm>
        </p:spPr>
        <p:txBody>
          <a:bodyPr/>
          <a:lstStyle>
            <a:lvl1pPr marL="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1pPr>
            <a:lvl2pPr marL="109728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2pPr>
            <a:lvl3pPr marL="2194560" indent="0">
              <a:buNone/>
              <a:defRPr sz="4320">
                <a:solidFill>
                  <a:schemeClr val="tx1">
                    <a:tint val="75000"/>
                  </a:schemeClr>
                </a:solidFill>
              </a:defRPr>
            </a:lvl3pPr>
            <a:lvl4pPr marL="329184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4pPr>
            <a:lvl5pPr marL="438912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5pPr>
            <a:lvl6pPr marL="548640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6pPr>
            <a:lvl7pPr marL="658368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7pPr>
            <a:lvl8pPr marL="768096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8pPr>
            <a:lvl9pPr marL="877824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011680" y="4381500"/>
            <a:ext cx="12435840" cy="10443211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13280" y="4381500"/>
            <a:ext cx="12435840" cy="10443211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491" y="876301"/>
            <a:ext cx="25237440" cy="3181351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492" y="4034791"/>
            <a:ext cx="12378689" cy="1977389"/>
          </a:xfrm>
        </p:spPr>
        <p:txBody>
          <a:bodyPr anchor="b"/>
          <a:lstStyle>
            <a:lvl1pPr marL="0" indent="0">
              <a:buNone/>
              <a:defRPr sz="5760" b="1"/>
            </a:lvl1pPr>
            <a:lvl2pPr marL="1097280" indent="0">
              <a:buNone/>
              <a:defRPr sz="4800" b="1"/>
            </a:lvl2pPr>
            <a:lvl3pPr marL="2194560" indent="0">
              <a:buNone/>
              <a:defRPr sz="4320" b="1"/>
            </a:lvl3pPr>
            <a:lvl4pPr marL="3291840" indent="0">
              <a:buNone/>
              <a:defRPr sz="3840" b="1"/>
            </a:lvl4pPr>
            <a:lvl5pPr marL="4389120" indent="0">
              <a:buNone/>
              <a:defRPr sz="3840" b="1"/>
            </a:lvl5pPr>
            <a:lvl6pPr marL="5486400" indent="0">
              <a:buNone/>
              <a:defRPr sz="3840" b="1"/>
            </a:lvl6pPr>
            <a:lvl7pPr marL="6583680" indent="0">
              <a:buNone/>
              <a:defRPr sz="3840" b="1"/>
            </a:lvl7pPr>
            <a:lvl8pPr marL="7680960" indent="0">
              <a:buNone/>
              <a:defRPr sz="3840" b="1"/>
            </a:lvl8pPr>
            <a:lvl9pPr marL="8778240" indent="0">
              <a:buNone/>
              <a:defRPr sz="384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015492" y="6012180"/>
            <a:ext cx="12378689" cy="8843011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4813280" y="4034791"/>
            <a:ext cx="12439651" cy="1977389"/>
          </a:xfrm>
        </p:spPr>
        <p:txBody>
          <a:bodyPr anchor="b"/>
          <a:lstStyle>
            <a:lvl1pPr marL="0" indent="0">
              <a:buNone/>
              <a:defRPr sz="5760" b="1"/>
            </a:lvl1pPr>
            <a:lvl2pPr marL="1097280" indent="0">
              <a:buNone/>
              <a:defRPr sz="4800" b="1"/>
            </a:lvl2pPr>
            <a:lvl3pPr marL="2194560" indent="0">
              <a:buNone/>
              <a:defRPr sz="4320" b="1"/>
            </a:lvl3pPr>
            <a:lvl4pPr marL="3291840" indent="0">
              <a:buNone/>
              <a:defRPr sz="3840" b="1"/>
            </a:lvl4pPr>
            <a:lvl5pPr marL="4389120" indent="0">
              <a:buNone/>
              <a:defRPr sz="3840" b="1"/>
            </a:lvl5pPr>
            <a:lvl6pPr marL="5486400" indent="0">
              <a:buNone/>
              <a:defRPr sz="3840" b="1"/>
            </a:lvl6pPr>
            <a:lvl7pPr marL="6583680" indent="0">
              <a:buNone/>
              <a:defRPr sz="3840" b="1"/>
            </a:lvl7pPr>
            <a:lvl8pPr marL="7680960" indent="0">
              <a:buNone/>
              <a:defRPr sz="3840" b="1"/>
            </a:lvl8pPr>
            <a:lvl9pPr marL="8778240" indent="0">
              <a:buNone/>
              <a:defRPr sz="384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4813280" y="6012180"/>
            <a:ext cx="12439651" cy="8843011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3;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492" y="1097280"/>
            <a:ext cx="9437369" cy="3840480"/>
          </a:xfrm>
        </p:spPr>
        <p:txBody>
          <a:bodyPr anchor="b"/>
          <a:lstStyle>
            <a:lvl1pPr>
              <a:defRPr sz="768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439651" y="2369821"/>
            <a:ext cx="14813280" cy="11696700"/>
          </a:xfrm>
        </p:spPr>
        <p:txBody>
          <a:bodyPr/>
          <a:lstStyle>
            <a:lvl1pPr>
              <a:defRPr sz="7680"/>
            </a:lvl1pPr>
            <a:lvl2pPr>
              <a:defRPr sz="6720"/>
            </a:lvl2pPr>
            <a:lvl3pPr>
              <a:defRPr sz="5760"/>
            </a:lvl3pPr>
            <a:lvl4pPr>
              <a:defRPr sz="4800"/>
            </a:lvl4pPr>
            <a:lvl5pPr>
              <a:defRPr sz="4800"/>
            </a:lvl5pPr>
            <a:lvl6pPr>
              <a:defRPr sz="4800"/>
            </a:lvl6pPr>
            <a:lvl7pPr>
              <a:defRPr sz="4800"/>
            </a:lvl7pPr>
            <a:lvl8pPr>
              <a:defRPr sz="4800"/>
            </a:lvl8pPr>
            <a:lvl9pPr>
              <a:defRPr sz="4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15492" y="4937760"/>
            <a:ext cx="9437369" cy="9147811"/>
          </a:xfrm>
        </p:spPr>
        <p:txBody>
          <a:bodyPr/>
          <a:lstStyle>
            <a:lvl1pPr marL="0" indent="0">
              <a:buNone/>
              <a:defRPr sz="3840"/>
            </a:lvl1pPr>
            <a:lvl2pPr marL="1097280" indent="0">
              <a:buNone/>
              <a:defRPr sz="3360"/>
            </a:lvl2pPr>
            <a:lvl3pPr marL="2194560" indent="0">
              <a:buNone/>
              <a:defRPr sz="2880"/>
            </a:lvl3pPr>
            <a:lvl4pPr marL="3291840" indent="0">
              <a:buNone/>
              <a:defRPr sz="2400"/>
            </a:lvl4pPr>
            <a:lvl5pPr marL="4389120" indent="0">
              <a:buNone/>
              <a:defRPr sz="2400"/>
            </a:lvl5pPr>
            <a:lvl6pPr marL="5486400" indent="0">
              <a:buNone/>
              <a:defRPr sz="2400"/>
            </a:lvl6pPr>
            <a:lvl7pPr marL="6583680" indent="0">
              <a:buNone/>
              <a:defRPr sz="2400"/>
            </a:lvl7pPr>
            <a:lvl8pPr marL="7680960" indent="0">
              <a:buNone/>
              <a:defRPr sz="2400"/>
            </a:lvl8pPr>
            <a:lvl9pPr marL="8778240" indent="0">
              <a:buNone/>
              <a:defRPr sz="24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492" y="1097280"/>
            <a:ext cx="9437369" cy="3840480"/>
          </a:xfrm>
        </p:spPr>
        <p:txBody>
          <a:bodyPr anchor="b"/>
          <a:lstStyle>
            <a:lvl1pPr>
              <a:defRPr sz="768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439651" y="2369821"/>
            <a:ext cx="14813280" cy="11696700"/>
          </a:xfrm>
        </p:spPr>
        <p:txBody>
          <a:bodyPr anchor="t"/>
          <a:lstStyle>
            <a:lvl1pPr marL="0" indent="0">
              <a:buNone/>
              <a:defRPr sz="7680"/>
            </a:lvl1pPr>
            <a:lvl2pPr marL="1097280" indent="0">
              <a:buNone/>
              <a:defRPr sz="6720"/>
            </a:lvl2pPr>
            <a:lvl3pPr marL="2194560" indent="0">
              <a:buNone/>
              <a:defRPr sz="5760"/>
            </a:lvl3pPr>
            <a:lvl4pPr marL="3291840" indent="0">
              <a:buNone/>
              <a:defRPr sz="4800"/>
            </a:lvl4pPr>
            <a:lvl5pPr marL="4389120" indent="0">
              <a:buNone/>
              <a:defRPr sz="4800"/>
            </a:lvl5pPr>
            <a:lvl6pPr marL="5486400" indent="0">
              <a:buNone/>
              <a:defRPr sz="4800"/>
            </a:lvl6pPr>
            <a:lvl7pPr marL="6583680" indent="0">
              <a:buNone/>
              <a:defRPr sz="4800"/>
            </a:lvl7pPr>
            <a:lvl8pPr marL="7680960" indent="0">
              <a:buNone/>
              <a:defRPr sz="4800"/>
            </a:lvl8pPr>
            <a:lvl9pPr marL="8778240" indent="0">
              <a:buNone/>
              <a:defRPr sz="4800"/>
            </a:lvl9pPr>
          </a:lstStyle>
          <a:p>
            <a:r>
              <a:rPr lang="ja-JP" altLang="en-US" smtClean="0"/>
              <a:t>プレースホルダーまでドラッグするかアイコンをクリックして図を追加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15492" y="4937760"/>
            <a:ext cx="9437369" cy="9147811"/>
          </a:xfrm>
        </p:spPr>
        <p:txBody>
          <a:bodyPr/>
          <a:lstStyle>
            <a:lvl1pPr marL="0" indent="0">
              <a:buNone/>
              <a:defRPr sz="3840"/>
            </a:lvl1pPr>
            <a:lvl2pPr marL="1097280" indent="0">
              <a:buNone/>
              <a:defRPr sz="3360"/>
            </a:lvl2pPr>
            <a:lvl3pPr marL="2194560" indent="0">
              <a:buNone/>
              <a:defRPr sz="2880"/>
            </a:lvl3pPr>
            <a:lvl4pPr marL="3291840" indent="0">
              <a:buNone/>
              <a:defRPr sz="2400"/>
            </a:lvl4pPr>
            <a:lvl5pPr marL="4389120" indent="0">
              <a:buNone/>
              <a:defRPr sz="2400"/>
            </a:lvl5pPr>
            <a:lvl6pPr marL="5486400" indent="0">
              <a:buNone/>
              <a:defRPr sz="2400"/>
            </a:lvl6pPr>
            <a:lvl7pPr marL="6583680" indent="0">
              <a:buNone/>
              <a:defRPr sz="2400"/>
            </a:lvl7pPr>
            <a:lvl8pPr marL="7680960" indent="0">
              <a:buNone/>
              <a:defRPr sz="2400"/>
            </a:lvl8pPr>
            <a:lvl9pPr marL="8778240" indent="0">
              <a:buNone/>
              <a:defRPr sz="24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11680" y="876301"/>
            <a:ext cx="25237440" cy="31813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1680" y="4381500"/>
            <a:ext cx="25237440" cy="10443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011680" y="15255241"/>
            <a:ext cx="6583680" cy="8763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8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692640" y="15255241"/>
            <a:ext cx="9875520" cy="8763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8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0665440" y="15255241"/>
            <a:ext cx="6583680" cy="8763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82438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2194560" rtl="0" eaLnBrk="1" latinLnBrk="0" hangingPunct="1">
        <a:lnSpc>
          <a:spcPct val="90000"/>
        </a:lnSpc>
        <a:spcBef>
          <a:spcPct val="0"/>
        </a:spcBef>
        <a:buNone/>
        <a:defRPr kumimoji="1" sz="105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8640" indent="-548640" algn="l" defTabSz="219456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kumimoji="1" sz="6720" kern="1200">
          <a:solidFill>
            <a:schemeClr val="tx1"/>
          </a:solidFill>
          <a:latin typeface="+mn-lt"/>
          <a:ea typeface="+mn-ea"/>
          <a:cs typeface="+mn-cs"/>
        </a:defRPr>
      </a:lvl1pPr>
      <a:lvl2pPr marL="164592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5760" kern="1200">
          <a:solidFill>
            <a:schemeClr val="tx1"/>
          </a:solidFill>
          <a:latin typeface="+mn-lt"/>
          <a:ea typeface="+mn-ea"/>
          <a:cs typeface="+mn-cs"/>
        </a:defRPr>
      </a:lvl2pPr>
      <a:lvl3pPr marL="274320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3pPr>
      <a:lvl4pPr marL="384048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4pPr>
      <a:lvl5pPr marL="493776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5pPr>
      <a:lvl6pPr marL="603504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6pPr>
      <a:lvl7pPr marL="713232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7pPr>
      <a:lvl8pPr marL="822960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8pPr>
      <a:lvl9pPr marL="932688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1pPr>
      <a:lvl2pPr marL="109728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2pPr>
      <a:lvl3pPr marL="219456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3pPr>
      <a:lvl4pPr marL="329184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4pPr>
      <a:lvl5pPr marL="438912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5pPr>
      <a:lvl6pPr marL="548640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6pPr>
      <a:lvl7pPr marL="658368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7pPr>
      <a:lvl8pPr marL="768096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8pPr>
      <a:lvl9pPr marL="877824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4" Type="http://schemas.openxmlformats.org/officeDocument/2006/relationships/image" Target="../media/image3.emf"/><Relationship Id="rId5" Type="http://schemas.openxmlformats.org/officeDocument/2006/relationships/image" Target="../media/image4.tif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図 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9260800" cy="16459200"/>
          </a:xfrm>
          <a:prstGeom prst="rect">
            <a:avLst/>
          </a:prstGeom>
        </p:spPr>
      </p:pic>
      <p:pic>
        <p:nvPicPr>
          <p:cNvPr id="45" name="図 4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49808" y="5460908"/>
            <a:ext cx="8890000" cy="8890000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3367" y="1257300"/>
            <a:ext cx="3429000" cy="3429000"/>
          </a:xfrm>
          <a:prstGeom prst="rect">
            <a:avLst/>
          </a:prstGeom>
        </p:spPr>
      </p:pic>
      <p:sp>
        <p:nvSpPr>
          <p:cNvPr id="11" name="テキスト ボックス 10"/>
          <p:cNvSpPr txBox="1"/>
          <p:nvPr/>
        </p:nvSpPr>
        <p:spPr>
          <a:xfrm>
            <a:off x="981930" y="2045668"/>
            <a:ext cx="3571875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3800" dirty="0">
                <a:solidFill>
                  <a:schemeClr val="bg1"/>
                </a:solidFill>
                <a:latin typeface="Meiryo" charset="-128"/>
                <a:ea typeface="Meiryo" charset="-128"/>
                <a:cs typeface="Meiryo" charset="-128"/>
              </a:rPr>
              <a:t>私が</a:t>
            </a:r>
          </a:p>
          <a:p>
            <a:pPr algn="ctr"/>
            <a:r>
              <a:rPr lang="ja-JP" altLang="en-US" sz="3800" dirty="0">
                <a:solidFill>
                  <a:schemeClr val="bg1"/>
                </a:solidFill>
                <a:latin typeface="Meiryo" charset="-128"/>
                <a:ea typeface="Meiryo" charset="-128"/>
                <a:cs typeface="Meiryo" charset="-128"/>
              </a:rPr>
              <a:t>心を込めて</a:t>
            </a:r>
          </a:p>
          <a:p>
            <a:pPr algn="ctr"/>
            <a:r>
              <a:rPr lang="ja-JP" altLang="en-US" sz="3800" dirty="0">
                <a:solidFill>
                  <a:schemeClr val="bg1"/>
                </a:solidFill>
                <a:latin typeface="Meiryo" charset="-128"/>
                <a:ea typeface="Meiryo" charset="-128"/>
                <a:cs typeface="Meiryo" charset="-128"/>
              </a:rPr>
              <a:t>作りました！</a:t>
            </a:r>
            <a:endParaRPr kumimoji="1" lang="ja-JP" altLang="en-US" sz="3800" dirty="0">
              <a:solidFill>
                <a:schemeClr val="bg1"/>
              </a:solidFill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23" name="正方形/長方形 22"/>
          <p:cNvSpPr/>
          <p:nvPr/>
        </p:nvSpPr>
        <p:spPr>
          <a:xfrm>
            <a:off x="4609124" y="1587012"/>
            <a:ext cx="17112377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12000" b="1" spc="-150" dirty="0" smtClean="0">
                <a:solidFill>
                  <a:srgbClr val="E83828"/>
                </a:solidFill>
                <a:latin typeface="Meiryo" charset="-128"/>
                <a:ea typeface="Meiryo" charset="-128"/>
                <a:cs typeface="Meiryo" charset="-128"/>
              </a:rPr>
              <a:t>○○さんの無農薬みかん</a:t>
            </a:r>
            <a:endParaRPr lang="ja-JP" altLang="en-US" sz="12000" b="1" spc="-150" dirty="0">
              <a:solidFill>
                <a:srgbClr val="E83828"/>
              </a:solidFill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35" name="正方形/長方形 34"/>
          <p:cNvSpPr/>
          <p:nvPr/>
        </p:nvSpPr>
        <p:spPr>
          <a:xfrm>
            <a:off x="21530851" y="1714519"/>
            <a:ext cx="7699544" cy="17851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1000" b="1" spc="-150" dirty="0" smtClean="0">
                <a:latin typeface="Meiryo" charset="-128"/>
                <a:ea typeface="Meiryo" charset="-128"/>
                <a:cs typeface="Meiryo" charset="-128"/>
              </a:rPr>
              <a:t>¥385</a:t>
            </a:r>
            <a:r>
              <a:rPr lang="ja-JP" altLang="en-US" sz="7500" b="1" spc="-150" dirty="0" smtClean="0">
                <a:latin typeface="Meiryo" charset="-128"/>
                <a:ea typeface="Meiryo" charset="-128"/>
                <a:cs typeface="Meiryo" charset="-128"/>
              </a:rPr>
              <a:t>（税込）</a:t>
            </a:r>
            <a:endParaRPr lang="ja-JP" altLang="en-US" sz="7500" b="1" spc="-150" dirty="0"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25" name="正方形/長方形 24"/>
          <p:cNvSpPr/>
          <p:nvPr/>
        </p:nvSpPr>
        <p:spPr>
          <a:xfrm>
            <a:off x="4609124" y="3433673"/>
            <a:ext cx="1854517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3500" dirty="0">
                <a:latin typeface="Meiryo" charset="-128"/>
                <a:ea typeface="Meiryo" charset="-128"/>
                <a:cs typeface="Meiryo" charset="-128"/>
              </a:rPr>
              <a:t>果肉がしっかりとしていて、しゃっきりとした酸味と甘みのバランスが格別なみかんです。</a:t>
            </a:r>
          </a:p>
          <a:p>
            <a:r>
              <a:rPr lang="ja-JP" altLang="en-US" sz="3500" dirty="0">
                <a:latin typeface="Meiryo" charset="-128"/>
                <a:ea typeface="Meiryo" charset="-128"/>
                <a:cs typeface="Meiryo" charset="-128"/>
              </a:rPr>
              <a:t>お客さまの安心のため、化学肥料や農薬を使わない栽培に力を入れています。</a:t>
            </a:r>
          </a:p>
        </p:txBody>
      </p:sp>
      <p:sp>
        <p:nvSpPr>
          <p:cNvPr id="39" name="正方形/長方形 38"/>
          <p:cNvSpPr/>
          <p:nvPr/>
        </p:nvSpPr>
        <p:spPr>
          <a:xfrm>
            <a:off x="1265805" y="14557539"/>
            <a:ext cx="6814686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5000" dirty="0" smtClean="0">
                <a:latin typeface="Meiryo" charset="-128"/>
                <a:ea typeface="Meiryo" charset="-128"/>
                <a:cs typeface="Meiryo" charset="-128"/>
              </a:rPr>
              <a:t>愛媛県産 </a:t>
            </a:r>
            <a:r>
              <a:rPr lang="ja-JP" altLang="en-US" sz="5000" dirty="0">
                <a:latin typeface="Meiryo" charset="-128"/>
                <a:ea typeface="Meiryo" charset="-128"/>
                <a:cs typeface="Meiryo" charset="-128"/>
              </a:rPr>
              <a:t>無農薬みかん</a:t>
            </a:r>
          </a:p>
        </p:txBody>
      </p:sp>
      <p:sp>
        <p:nvSpPr>
          <p:cNvPr id="41" name="正方形/長方形 40"/>
          <p:cNvSpPr/>
          <p:nvPr/>
        </p:nvSpPr>
        <p:spPr>
          <a:xfrm>
            <a:off x="19049808" y="14563635"/>
            <a:ext cx="2749471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5000" smtClean="0">
                <a:latin typeface="Meiryo" charset="-128"/>
                <a:ea typeface="Meiryo" charset="-128"/>
                <a:cs typeface="Meiryo" charset="-128"/>
              </a:rPr>
              <a:t>○○さん</a:t>
            </a:r>
            <a:endParaRPr lang="ja-JP" altLang="en-US" sz="5000" dirty="0"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42" name="正方形/長方形 41"/>
          <p:cNvSpPr/>
          <p:nvPr/>
        </p:nvSpPr>
        <p:spPr>
          <a:xfrm>
            <a:off x="21607111" y="9163660"/>
            <a:ext cx="3775393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ja-JP" altLang="en-US" sz="4000" dirty="0" smtClean="0">
                <a:latin typeface="Meiryo" charset="-128"/>
                <a:ea typeface="Meiryo" charset="-128"/>
                <a:cs typeface="Meiryo" charset="-128"/>
              </a:rPr>
              <a:t>生産者さん</a:t>
            </a:r>
            <a:endParaRPr lang="en-US" altLang="ja-JP" sz="4000" dirty="0" smtClean="0">
              <a:latin typeface="Meiryo" charset="-128"/>
              <a:ea typeface="Meiryo" charset="-128"/>
              <a:cs typeface="Meiryo" charset="-128"/>
            </a:endParaRPr>
          </a:p>
          <a:p>
            <a:pPr algn="ctr"/>
            <a:r>
              <a:rPr lang="ja-JP" altLang="en-US" sz="4000" dirty="0" smtClean="0">
                <a:latin typeface="Meiryo" charset="-128"/>
                <a:ea typeface="Meiryo" charset="-128"/>
                <a:cs typeface="Meiryo" charset="-128"/>
              </a:rPr>
              <a:t>画像</a:t>
            </a:r>
            <a:r>
              <a:rPr lang="ja-JP" altLang="en-US" sz="4000" dirty="0">
                <a:latin typeface="Meiryo" charset="-128"/>
                <a:ea typeface="Meiryo" charset="-128"/>
                <a:cs typeface="Meiryo" charset="-128"/>
              </a:rPr>
              <a:t>挿入エリア</a:t>
            </a:r>
          </a:p>
        </p:txBody>
      </p:sp>
      <p:pic>
        <p:nvPicPr>
          <p:cNvPr id="16" name="図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39836" y="5434527"/>
            <a:ext cx="17449800" cy="8890000"/>
          </a:xfrm>
          <a:prstGeom prst="rect">
            <a:avLst/>
          </a:prstGeom>
        </p:spPr>
      </p:pic>
      <p:sp>
        <p:nvSpPr>
          <p:cNvPr id="14" name="正方形/長方形 13"/>
          <p:cNvSpPr/>
          <p:nvPr/>
        </p:nvSpPr>
        <p:spPr>
          <a:xfrm>
            <a:off x="7637208" y="9960753"/>
            <a:ext cx="377539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ja-JP" altLang="en-US" sz="4000">
                <a:solidFill>
                  <a:schemeClr val="bg1"/>
                </a:solidFill>
                <a:latin typeface="Meiryo" charset="-128"/>
                <a:ea typeface="Meiryo" charset="-128"/>
                <a:cs typeface="Meiryo" charset="-128"/>
              </a:rPr>
              <a:t>画像挿入エリア</a:t>
            </a:r>
            <a:endParaRPr lang="ja-JP" altLang="en-US" sz="4000" dirty="0">
              <a:solidFill>
                <a:schemeClr val="bg1"/>
              </a:solidFill>
              <a:latin typeface="Meiryo" charset="-128"/>
              <a:ea typeface="Meiryo" charset="-128"/>
              <a:cs typeface="Meiryo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44925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ホワイト">
  <a:themeElements>
    <a:clrScheme name="ホワイ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ホワイ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ホワイ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175</TotalTime>
  <Words>71</Words>
  <Application>Microsoft Macintosh PowerPoint</Application>
  <PresentationFormat>ユーザー設定</PresentationFormat>
  <Paragraphs>12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Calibri</vt:lpstr>
      <vt:lpstr>Calibri Light</vt:lpstr>
      <vt:lpstr>Meiryo</vt:lpstr>
      <vt:lpstr>游ゴシック</vt:lpstr>
      <vt:lpstr>游ゴシック Light</vt:lpstr>
      <vt:lpstr>Arial</vt:lpstr>
      <vt:lpstr>ホワイト</vt:lpstr>
      <vt:lpstr>PowerPoint プレゼンテーション</vt:lpstr>
    </vt:vector>
  </TitlesOfParts>
  <Company/>
  <LinksUpToDate>false</LinksUpToDate>
  <SharedDoc>false</SharedDoc>
  <HyperlinksChanged>false</HyperlinksChanged>
  <AppVersion>15.0029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Office365</dc:creator>
  <cp:lastModifiedBy>Office365</cp:lastModifiedBy>
  <cp:revision>41</cp:revision>
  <dcterms:created xsi:type="dcterms:W3CDTF">2018-03-02T10:39:44Z</dcterms:created>
  <dcterms:modified xsi:type="dcterms:W3CDTF">2018-03-13T08:05:14Z</dcterms:modified>
</cp:coreProperties>
</file>