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9260800" cy="16459200"/>
  <p:notesSz cx="6858000" cy="9144000"/>
  <p:defaultTextStyle>
    <a:defPPr>
      <a:defRPr lang="ja-JP"/>
    </a:defPPr>
    <a:lvl1pPr marL="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3828"/>
    <a:srgbClr val="172A88"/>
    <a:srgbClr val="00A29A"/>
    <a:srgbClr val="B282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664"/>
    <p:restoredTop sz="94608"/>
  </p:normalViewPr>
  <p:slideViewPr>
    <p:cSldViewPr snapToGrid="0" snapToObjects="1">
      <p:cViewPr>
        <p:scale>
          <a:sx n="50" d="100"/>
          <a:sy n="50" d="100"/>
        </p:scale>
        <p:origin x="4488" y="2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0" y="2693671"/>
            <a:ext cx="21945600" cy="5730240"/>
          </a:xfrm>
        </p:spPr>
        <p:txBody>
          <a:bodyPr anchor="b"/>
          <a:lstStyle>
            <a:lvl1pPr algn="ctr"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8644891"/>
            <a:ext cx="21945600" cy="3973829"/>
          </a:xfrm>
        </p:spPr>
        <p:txBody>
          <a:bodyPr/>
          <a:lstStyle>
            <a:lvl1pPr marL="0" indent="0" algn="ctr">
              <a:buNone/>
              <a:defRPr sz="5760"/>
            </a:lvl1pPr>
            <a:lvl2pPr marL="1097280" indent="0" algn="ctr">
              <a:buNone/>
              <a:defRPr sz="4800"/>
            </a:lvl2pPr>
            <a:lvl3pPr marL="2194560" indent="0" algn="ctr">
              <a:buNone/>
              <a:defRPr sz="4320"/>
            </a:lvl3pPr>
            <a:lvl4pPr marL="3291840" indent="0" algn="ctr">
              <a:buNone/>
              <a:defRPr sz="3840"/>
            </a:lvl4pPr>
            <a:lvl5pPr marL="4389120" indent="0" algn="ctr">
              <a:buNone/>
              <a:defRPr sz="3840"/>
            </a:lvl5pPr>
            <a:lvl6pPr marL="5486400" indent="0" algn="ctr">
              <a:buNone/>
              <a:defRPr sz="3840"/>
            </a:lvl6pPr>
            <a:lvl7pPr marL="6583680" indent="0" algn="ctr">
              <a:buNone/>
              <a:defRPr sz="3840"/>
            </a:lvl7pPr>
            <a:lvl8pPr marL="7680960" indent="0" algn="ctr">
              <a:buNone/>
              <a:defRPr sz="3840"/>
            </a:lvl8pPr>
            <a:lvl9pPr marL="8778240" indent="0" algn="ctr">
              <a:buNone/>
              <a:defRPr sz="384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3;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939760" y="876300"/>
            <a:ext cx="6309360" cy="13948411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11680" y="876300"/>
            <a:ext cx="18562320" cy="13948411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6440" y="4103372"/>
            <a:ext cx="25237440" cy="6846569"/>
          </a:xfrm>
        </p:spPr>
        <p:txBody>
          <a:bodyPr anchor="b"/>
          <a:lstStyle>
            <a:lvl1pPr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6440" y="11014712"/>
            <a:ext cx="25237440" cy="3600449"/>
          </a:xfrm>
        </p:spPr>
        <p:txBody>
          <a:bodyPr/>
          <a:lstStyle>
            <a:lvl1pPr marL="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1pPr>
            <a:lvl2pPr marL="109728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2pPr>
            <a:lvl3pPr marL="219456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3pPr>
            <a:lvl4pPr marL="32918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4pPr>
            <a:lvl5pPr marL="438912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5pPr>
            <a:lvl6pPr marL="548640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6pPr>
            <a:lvl7pPr marL="658368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7pPr>
            <a:lvl8pPr marL="768096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8pPr>
            <a:lvl9pPr marL="87782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116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132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1" y="876301"/>
            <a:ext cx="25237440" cy="3181351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492" y="4034791"/>
            <a:ext cx="12378689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15492" y="6012180"/>
            <a:ext cx="12378689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813280" y="4034791"/>
            <a:ext cx="12439651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813280" y="6012180"/>
            <a:ext cx="12439651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3;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39651" y="2369821"/>
            <a:ext cx="14813280" cy="11696700"/>
          </a:xfrm>
        </p:spPr>
        <p:txBody>
          <a:bodyPr/>
          <a:lstStyle>
            <a:lvl1pPr>
              <a:defRPr sz="7680"/>
            </a:lvl1pPr>
            <a:lvl2pPr>
              <a:defRPr sz="6720"/>
            </a:lvl2pPr>
            <a:lvl3pPr>
              <a:defRPr sz="576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439651" y="2369821"/>
            <a:ext cx="14813280" cy="11696700"/>
          </a:xfrm>
        </p:spPr>
        <p:txBody>
          <a:bodyPr anchor="t"/>
          <a:lstStyle>
            <a:lvl1pPr marL="0" indent="0">
              <a:buNone/>
              <a:defRPr sz="7680"/>
            </a:lvl1pPr>
            <a:lvl2pPr marL="1097280" indent="0">
              <a:buNone/>
              <a:defRPr sz="6720"/>
            </a:lvl2pPr>
            <a:lvl3pPr marL="2194560" indent="0">
              <a:buNone/>
              <a:defRPr sz="5760"/>
            </a:lvl3pPr>
            <a:lvl4pPr marL="3291840" indent="0">
              <a:buNone/>
              <a:defRPr sz="4800"/>
            </a:lvl4pPr>
            <a:lvl5pPr marL="4389120" indent="0">
              <a:buNone/>
              <a:defRPr sz="4800"/>
            </a:lvl5pPr>
            <a:lvl6pPr marL="5486400" indent="0">
              <a:buNone/>
              <a:defRPr sz="4800"/>
            </a:lvl6pPr>
            <a:lvl7pPr marL="6583680" indent="0">
              <a:buNone/>
              <a:defRPr sz="4800"/>
            </a:lvl7pPr>
            <a:lvl8pPr marL="7680960" indent="0">
              <a:buNone/>
              <a:defRPr sz="4800"/>
            </a:lvl8pPr>
            <a:lvl9pPr marL="8778240" indent="0">
              <a:buNone/>
              <a:defRPr sz="48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11680" y="876301"/>
            <a:ext cx="25237440" cy="3181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1680" y="4381500"/>
            <a:ext cx="25237440" cy="10443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8243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94560" rtl="0" eaLnBrk="1" latinLnBrk="0" hangingPunct="1">
        <a:lnSpc>
          <a:spcPct val="90000"/>
        </a:lnSpc>
        <a:spcBef>
          <a:spcPct val="0"/>
        </a:spcBef>
        <a:buNone/>
        <a:defRPr kumimoji="1" sz="105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219456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kumimoji="1" sz="672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8404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603504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71323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82296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93268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1945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3pPr>
      <a:lvl4pPr marL="32918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38912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548640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65836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76809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87782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3.tiff"/><Relationship Id="rId5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9250930" cy="1645920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90841" y="1244261"/>
            <a:ext cx="6426200" cy="3708400"/>
          </a:xfrm>
          <a:prstGeom prst="rect">
            <a:avLst/>
          </a:prstGeom>
        </p:spPr>
      </p:pic>
      <p:pic>
        <p:nvPicPr>
          <p:cNvPr id="53" name="図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62339" y="1244261"/>
            <a:ext cx="6426200" cy="3708400"/>
          </a:xfrm>
          <a:prstGeom prst="rect">
            <a:avLst/>
          </a:prstGeom>
        </p:spPr>
      </p:pic>
      <p:pic>
        <p:nvPicPr>
          <p:cNvPr id="54" name="図 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90841" y="6079736"/>
            <a:ext cx="6426200" cy="3708400"/>
          </a:xfrm>
          <a:prstGeom prst="rect">
            <a:avLst/>
          </a:prstGeom>
        </p:spPr>
      </p:pic>
      <p:pic>
        <p:nvPicPr>
          <p:cNvPr id="55" name="図 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62339" y="6079736"/>
            <a:ext cx="6426200" cy="3708400"/>
          </a:xfrm>
          <a:prstGeom prst="rect">
            <a:avLst/>
          </a:prstGeom>
        </p:spPr>
      </p:pic>
      <p:pic>
        <p:nvPicPr>
          <p:cNvPr id="56" name="図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90841" y="10860965"/>
            <a:ext cx="6426200" cy="3708400"/>
          </a:xfrm>
          <a:prstGeom prst="rect">
            <a:avLst/>
          </a:prstGeom>
        </p:spPr>
      </p:pic>
      <p:pic>
        <p:nvPicPr>
          <p:cNvPr id="57" name="図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62339" y="10860965"/>
            <a:ext cx="6426200" cy="3708400"/>
          </a:xfrm>
          <a:prstGeom prst="rect">
            <a:avLst/>
          </a:prstGeom>
        </p:spPr>
      </p:pic>
      <p:pic>
        <p:nvPicPr>
          <p:cNvPr id="52" name="図 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0258" y="5471256"/>
            <a:ext cx="13360400" cy="9080500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>
            <a:off x="1257299" y="3833094"/>
            <a:ext cx="133731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4200" dirty="0">
                <a:latin typeface="Meiryo" charset="-128"/>
                <a:ea typeface="Meiryo" charset="-128"/>
                <a:cs typeface="Meiryo" charset="-128"/>
              </a:rPr>
              <a:t>お酒のお供にピッタリの、すぐ出る人気のメニュー。</a:t>
            </a:r>
          </a:p>
          <a:p>
            <a:r>
              <a:rPr lang="ja-JP" altLang="en-US" sz="4200" dirty="0">
                <a:latin typeface="Meiryo" charset="-128"/>
                <a:ea typeface="Meiryo" charset="-128"/>
                <a:cs typeface="Meiryo" charset="-128"/>
              </a:rPr>
              <a:t>海鮮から野菜まで、幅広く取り揃えております。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163515" y="1639646"/>
            <a:ext cx="13466884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500" b="1" spc="-300" dirty="0" smtClean="0">
                <a:solidFill>
                  <a:srgbClr val="C00000"/>
                </a:solidFill>
                <a:latin typeface="Meiryo" charset="-128"/>
                <a:ea typeface="Meiryo" charset="-128"/>
                <a:cs typeface="Meiryo" charset="-128"/>
              </a:rPr>
              <a:t>本日のおすすめ</a:t>
            </a:r>
            <a:endParaRPr kumimoji="1" lang="ja-JP" altLang="en-US" sz="14500" b="1" spc="-300" dirty="0">
              <a:solidFill>
                <a:srgbClr val="C00000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1257299" y="14745830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latin typeface="Meiryo" charset="-128"/>
                <a:ea typeface="Meiryo" charset="-128"/>
                <a:cs typeface="Meiryo" charset="-128"/>
              </a:rPr>
              <a:t>ポテトフライ</a:t>
            </a:r>
            <a:endParaRPr kumimoji="1"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13169742" y="14745830"/>
            <a:ext cx="14606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4000" dirty="0">
                <a:latin typeface="Meiryo" charset="-128"/>
                <a:ea typeface="Meiryo" charset="-128"/>
                <a:cs typeface="Meiryo" charset="-128"/>
              </a:rPr>
              <a:t>¥390</a:t>
            </a:r>
            <a:endParaRPr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14851001" y="5120565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latin typeface="Meiryo" charset="-128"/>
                <a:ea typeface="Meiryo" charset="-128"/>
                <a:cs typeface="Meiryo" charset="-128"/>
              </a:rPr>
              <a:t>ポテトフライ</a:t>
            </a:r>
            <a:endParaRPr kumimoji="1"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19878577" y="5120565"/>
            <a:ext cx="14606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4000">
                <a:latin typeface="Meiryo" charset="-128"/>
                <a:ea typeface="Meiryo" charset="-128"/>
                <a:cs typeface="Meiryo" charset="-128"/>
              </a:rPr>
              <a:t>¥390</a:t>
            </a:r>
            <a:endParaRPr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21518501" y="5120565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latin typeface="Meiryo" charset="-128"/>
                <a:ea typeface="Meiryo" charset="-128"/>
                <a:cs typeface="Meiryo" charset="-128"/>
              </a:rPr>
              <a:t>ポテトフライ</a:t>
            </a:r>
            <a:endParaRPr kumimoji="1"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26546077" y="5120565"/>
            <a:ext cx="14606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4000">
                <a:latin typeface="Meiryo" charset="-128"/>
                <a:ea typeface="Meiryo" charset="-128"/>
                <a:cs typeface="Meiryo" charset="-128"/>
              </a:rPr>
              <a:t>¥390</a:t>
            </a:r>
            <a:endParaRPr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14851001" y="9921165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latin typeface="Meiryo" charset="-128"/>
                <a:ea typeface="Meiryo" charset="-128"/>
                <a:cs typeface="Meiryo" charset="-128"/>
              </a:rPr>
              <a:t>ポテトフライ</a:t>
            </a:r>
            <a:endParaRPr kumimoji="1"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19878577" y="9921165"/>
            <a:ext cx="14606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4000">
                <a:latin typeface="Meiryo" charset="-128"/>
                <a:ea typeface="Meiryo" charset="-128"/>
                <a:cs typeface="Meiryo" charset="-128"/>
              </a:rPr>
              <a:t>¥390</a:t>
            </a:r>
            <a:endParaRPr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21518501" y="9921165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latin typeface="Meiryo" charset="-128"/>
                <a:ea typeface="Meiryo" charset="-128"/>
                <a:cs typeface="Meiryo" charset="-128"/>
              </a:rPr>
              <a:t>ポテトフライ</a:t>
            </a:r>
            <a:endParaRPr kumimoji="1"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26546077" y="9921165"/>
            <a:ext cx="14606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4000">
                <a:latin typeface="Meiryo" charset="-128"/>
                <a:ea typeface="Meiryo" charset="-128"/>
                <a:cs typeface="Meiryo" charset="-128"/>
              </a:rPr>
              <a:t>¥390</a:t>
            </a:r>
            <a:endParaRPr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65" name="テキスト ボックス 64"/>
          <p:cNvSpPr txBox="1"/>
          <p:nvPr/>
        </p:nvSpPr>
        <p:spPr>
          <a:xfrm>
            <a:off x="14851001" y="14727542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latin typeface="Meiryo" charset="-128"/>
                <a:ea typeface="Meiryo" charset="-128"/>
                <a:cs typeface="Meiryo" charset="-128"/>
              </a:rPr>
              <a:t>ポテトフライ</a:t>
            </a:r>
            <a:endParaRPr kumimoji="1"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66" name="テキスト ボックス 65"/>
          <p:cNvSpPr txBox="1"/>
          <p:nvPr/>
        </p:nvSpPr>
        <p:spPr>
          <a:xfrm>
            <a:off x="19878577" y="14727542"/>
            <a:ext cx="14606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4000">
                <a:latin typeface="Meiryo" charset="-128"/>
                <a:ea typeface="Meiryo" charset="-128"/>
                <a:cs typeface="Meiryo" charset="-128"/>
              </a:rPr>
              <a:t>¥390</a:t>
            </a:r>
            <a:endParaRPr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21518501" y="14727542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latin typeface="Meiryo" charset="-128"/>
                <a:ea typeface="Meiryo" charset="-128"/>
                <a:cs typeface="Meiryo" charset="-128"/>
              </a:rPr>
              <a:t>ポテトフライ</a:t>
            </a:r>
            <a:endParaRPr kumimoji="1"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26546077" y="14727542"/>
            <a:ext cx="14606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4000">
                <a:latin typeface="Meiryo" charset="-128"/>
                <a:ea typeface="Meiryo" charset="-128"/>
                <a:cs typeface="Meiryo" charset="-128"/>
              </a:rPr>
              <a:t>¥390</a:t>
            </a:r>
            <a:endParaRPr lang="ja-JP" altLang="en-US" sz="4000" dirty="0">
              <a:latin typeface="Meiryo" charset="-128"/>
              <a:ea typeface="Meiryo" charset="-128"/>
              <a:cs typeface="Meiryo" charset="-128"/>
            </a:endParaRPr>
          </a:p>
        </p:txBody>
      </p:sp>
      <p:grpSp>
        <p:nvGrpSpPr>
          <p:cNvPr id="39" name="図形グループ 38"/>
          <p:cNvGrpSpPr/>
          <p:nvPr/>
        </p:nvGrpSpPr>
        <p:grpSpPr>
          <a:xfrm>
            <a:off x="12526196" y="4798157"/>
            <a:ext cx="2485202" cy="2485202"/>
            <a:chOff x="12068998" y="5187130"/>
            <a:chExt cx="2485202" cy="2485202"/>
          </a:xfrm>
        </p:grpSpPr>
        <p:pic>
          <p:nvPicPr>
            <p:cNvPr id="41" name="図 4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068998" y="5187130"/>
              <a:ext cx="2485202" cy="2485202"/>
            </a:xfrm>
            <a:prstGeom prst="rect">
              <a:avLst/>
            </a:prstGeom>
          </p:spPr>
        </p:pic>
        <p:sp>
          <p:nvSpPr>
            <p:cNvPr id="42" name="テキスト ボックス 41"/>
            <p:cNvSpPr txBox="1"/>
            <p:nvPr/>
          </p:nvSpPr>
          <p:spPr>
            <a:xfrm>
              <a:off x="12350439" y="6100444"/>
              <a:ext cx="1922321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5000" b="1" dirty="0" smtClean="0">
                  <a:solidFill>
                    <a:schemeClr val="bg1"/>
                  </a:solidFill>
                  <a:latin typeface="Meiryo" charset="-128"/>
                  <a:ea typeface="Meiryo" charset="-128"/>
                  <a:cs typeface="Meiryo" charset="-128"/>
                </a:rPr>
                <a:t>New!</a:t>
              </a:r>
              <a:endParaRPr kumimoji="1" lang="ja-JP" altLang="en-US" sz="5000" b="1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</p:grpSp>
      <p:sp>
        <p:nvSpPr>
          <p:cNvPr id="43" name="正方形/長方形 42"/>
          <p:cNvSpPr/>
          <p:nvPr/>
        </p:nvSpPr>
        <p:spPr>
          <a:xfrm>
            <a:off x="16625311" y="285230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400" dirty="0">
                <a:latin typeface="Meiryo" charset="-128"/>
                <a:ea typeface="Meiryo" charset="-128"/>
                <a:cs typeface="Meiryo" charset="-128"/>
              </a:rPr>
              <a:t>画像挿入エリア</a:t>
            </a:r>
          </a:p>
        </p:txBody>
      </p:sp>
      <p:sp>
        <p:nvSpPr>
          <p:cNvPr id="45" name="正方形/長方形 44"/>
          <p:cNvSpPr/>
          <p:nvPr/>
        </p:nvSpPr>
        <p:spPr>
          <a:xfrm>
            <a:off x="23162540" y="285230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400"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34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47" name="正方形/長方形 46"/>
          <p:cNvSpPr/>
          <p:nvPr/>
        </p:nvSpPr>
        <p:spPr>
          <a:xfrm>
            <a:off x="16625311" y="753799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400"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34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23162540" y="753799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400"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34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16625311" y="1247007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400"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34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50" name="正方形/長方形 49"/>
          <p:cNvSpPr/>
          <p:nvPr/>
        </p:nvSpPr>
        <p:spPr>
          <a:xfrm>
            <a:off x="23162540" y="1247007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400"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34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51" name="正方形/長方形 50"/>
          <p:cNvSpPr/>
          <p:nvPr/>
        </p:nvSpPr>
        <p:spPr>
          <a:xfrm>
            <a:off x="6253611" y="970373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400" dirty="0">
                <a:latin typeface="Meiryo" charset="-128"/>
                <a:ea typeface="Meiryo" charset="-128"/>
                <a:cs typeface="Meiryo" charset="-128"/>
              </a:rPr>
              <a:t>画像挿入エリア</a:t>
            </a:r>
          </a:p>
        </p:txBody>
      </p:sp>
    </p:spTree>
    <p:extLst>
      <p:ext uri="{BB962C8B-B14F-4D97-AF65-F5344CB8AC3E}">
        <p14:creationId xmlns:p14="http://schemas.microsoft.com/office/powerpoint/2010/main" val="104492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195</TotalTime>
  <Words>69</Words>
  <Application>Microsoft Macintosh PowerPoint</Application>
  <PresentationFormat>ユーザー設定</PresentationFormat>
  <Paragraphs>25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Meiryo</vt:lpstr>
      <vt:lpstr>游ゴシック</vt:lpstr>
      <vt:lpstr>游ゴシック Light</vt:lpstr>
      <vt:lpstr>ホワイト</vt:lpstr>
      <vt:lpstr>PowerPoint プレゼンテーション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Office365</dc:creator>
  <cp:lastModifiedBy>Office365</cp:lastModifiedBy>
  <cp:revision>49</cp:revision>
  <dcterms:created xsi:type="dcterms:W3CDTF">2018-03-02T10:39:44Z</dcterms:created>
  <dcterms:modified xsi:type="dcterms:W3CDTF">2018-03-13T08:46:09Z</dcterms:modified>
</cp:coreProperties>
</file>