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6459200" cy="292608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2A88"/>
    <a:srgbClr val="6A3906"/>
    <a:srgbClr val="EA55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11"/>
    <p:restoredTop sz="94608"/>
  </p:normalViewPr>
  <p:slideViewPr>
    <p:cSldViewPr snapToGrid="0" snapToObjects="1">
      <p:cViewPr>
        <p:scale>
          <a:sx n="40" d="100"/>
          <a:sy n="40" d="100"/>
        </p:scale>
        <p:origin x="336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440" y="4788749"/>
            <a:ext cx="13990320" cy="10187093"/>
          </a:xfrm>
        </p:spPr>
        <p:txBody>
          <a:bodyPr anchor="b"/>
          <a:lstStyle>
            <a:lvl1pPr algn="ctr">
              <a:defRPr sz="10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15368695"/>
            <a:ext cx="12344400" cy="7064585"/>
          </a:xfrm>
        </p:spPr>
        <p:txBody>
          <a:bodyPr/>
          <a:lstStyle>
            <a:lvl1pPr marL="0" indent="0" algn="ctr">
              <a:buNone/>
              <a:defRPr sz="4320"/>
            </a:lvl1pPr>
            <a:lvl2pPr marL="822960" indent="0" algn="ctr">
              <a:buNone/>
              <a:defRPr sz="3600"/>
            </a:lvl2pPr>
            <a:lvl3pPr marL="1645920" indent="0" algn="ctr">
              <a:buNone/>
              <a:defRPr sz="3240"/>
            </a:lvl3pPr>
            <a:lvl4pPr marL="2468880" indent="0" algn="ctr">
              <a:buNone/>
              <a:defRPr sz="2880"/>
            </a:lvl4pPr>
            <a:lvl5pPr marL="3291840" indent="0" algn="ctr">
              <a:buNone/>
              <a:defRPr sz="2880"/>
            </a:lvl5pPr>
            <a:lvl6pPr marL="4114800" indent="0" algn="ctr">
              <a:buNone/>
              <a:defRPr sz="2880"/>
            </a:lvl6pPr>
            <a:lvl7pPr marL="4937760" indent="0" algn="ctr">
              <a:buNone/>
              <a:defRPr sz="2880"/>
            </a:lvl7pPr>
            <a:lvl8pPr marL="5760720" indent="0" algn="ctr">
              <a:buNone/>
              <a:defRPr sz="2880"/>
            </a:lvl8pPr>
            <a:lvl9pPr marL="6583680" indent="0" algn="ctr">
              <a:buNone/>
              <a:defRPr sz="288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78616" y="1557867"/>
            <a:ext cx="3549015" cy="2479717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1571" y="1557867"/>
            <a:ext cx="10441305" cy="2479717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998" y="7294888"/>
            <a:ext cx="14196060" cy="12171678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2998" y="19581715"/>
            <a:ext cx="14196060" cy="6400798"/>
          </a:xfrm>
        </p:spPr>
        <p:txBody>
          <a:bodyPr/>
          <a:lstStyle>
            <a:lvl1pPr marL="0" indent="0">
              <a:buNone/>
              <a:defRPr sz="4320">
                <a:solidFill>
                  <a:schemeClr val="tx1"/>
                </a:solidFill>
              </a:defRPr>
            </a:lvl1pPr>
            <a:lvl2pPr marL="82296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15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324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557873"/>
            <a:ext cx="14196060" cy="565573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716" y="7172962"/>
            <a:ext cx="6963012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3716" y="10688320"/>
            <a:ext cx="6963012" cy="157209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32471" y="7172962"/>
            <a:ext cx="6997304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32471" y="10688320"/>
            <a:ext cx="6997304" cy="157209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7304" y="4213020"/>
            <a:ext cx="8332470" cy="20794133"/>
          </a:xfrm>
        </p:spPr>
        <p:txBody>
          <a:bodyPr/>
          <a:lstStyle>
            <a:lvl1pPr>
              <a:defRPr sz="5760"/>
            </a:lvl1pPr>
            <a:lvl2pPr>
              <a:defRPr sz="5040"/>
            </a:lvl2pPr>
            <a:lvl3pPr>
              <a:defRPr sz="432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97304" y="4213020"/>
            <a:ext cx="8332470" cy="20794133"/>
          </a:xfrm>
        </p:spPr>
        <p:txBody>
          <a:bodyPr anchor="t"/>
          <a:lstStyle>
            <a:lvl1pPr marL="0" indent="0">
              <a:buNone/>
              <a:defRPr sz="5760"/>
            </a:lvl1pPr>
            <a:lvl2pPr marL="822960" indent="0">
              <a:buNone/>
              <a:defRPr sz="5040"/>
            </a:lvl2pPr>
            <a:lvl3pPr marL="1645920" indent="0">
              <a:buNone/>
              <a:defRPr sz="432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1570" y="1557873"/>
            <a:ext cx="14196060" cy="56557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1570" y="7789333"/>
            <a:ext cx="14196060" cy="18565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157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2110" y="27120433"/>
            <a:ext cx="555498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2431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06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kumimoji="1"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kumimoji="1"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tiff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113" y="0"/>
            <a:ext cx="16448491" cy="292608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862" y="14260013"/>
            <a:ext cx="6640374" cy="5774238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1171" y="14260013"/>
            <a:ext cx="6640374" cy="5774238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862" y="21417334"/>
            <a:ext cx="6640374" cy="5774238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1171" y="21417334"/>
            <a:ext cx="6640374" cy="5774238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113" y="0"/>
            <a:ext cx="11472522" cy="11472522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13402567" y="1925933"/>
            <a:ext cx="2569934" cy="6096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15500" b="1" spc="-300" dirty="0">
                <a:solidFill>
                  <a:srgbClr val="172A88"/>
                </a:solidFill>
                <a:latin typeface="Yu Mincho Demibold" charset="-128"/>
                <a:ea typeface="Yu Mincho Demibold" charset="-128"/>
                <a:cs typeface="Yu Mincho Demibold" charset="-128"/>
              </a:rPr>
              <a:t>本日の</a:t>
            </a:r>
            <a:endParaRPr lang="en-US" altLang="ja-JP" sz="15500" b="1" spc="-300" dirty="0">
              <a:solidFill>
                <a:srgbClr val="172A88"/>
              </a:solidFill>
              <a:latin typeface="Yu Mincho Demibold" charset="-128"/>
              <a:ea typeface="Yu Mincho Demibold" charset="-128"/>
              <a:cs typeface="Yu Mincho Demibold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1484581" y="3397809"/>
            <a:ext cx="2569934" cy="80929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15500" b="1" spc="-300" dirty="0" smtClean="0">
                <a:solidFill>
                  <a:srgbClr val="172A88"/>
                </a:solidFill>
                <a:latin typeface="Yu Mincho Demibold" charset="-128"/>
                <a:ea typeface="Yu Mincho Demibold" charset="-128"/>
                <a:cs typeface="Yu Mincho Demibold" charset="-128"/>
              </a:rPr>
              <a:t>おすすめ</a:t>
            </a:r>
            <a:endParaRPr lang="en-US" altLang="ja-JP" sz="15500" b="1" spc="-300" dirty="0">
              <a:solidFill>
                <a:srgbClr val="172A88"/>
              </a:solidFill>
              <a:latin typeface="Yu Mincho Demibold" charset="-128"/>
              <a:ea typeface="Yu Mincho Demibold" charset="-128"/>
              <a:cs typeface="Yu Mincho Demibold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364369" y="11972276"/>
            <a:ext cx="124957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お酒のお供にピッタリの、すぐ出る人気のメニュー。</a:t>
            </a:r>
          </a:p>
          <a:p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海鮮から野菜まで、幅広く取り揃えております。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440069" y="20180943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北海道産ししゃも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6596077" y="20180943"/>
            <a:ext cx="1460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¥</a:t>
            </a:r>
            <a:r>
              <a:rPr lang="en-US" altLang="ja-JP" sz="4000" dirty="0" smtClean="0">
                <a:latin typeface="Meiryo" charset="-128"/>
                <a:ea typeface="Meiryo" charset="-128"/>
                <a:cs typeface="Meiryo" charset="-128"/>
              </a:rPr>
              <a:t>390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8463169" y="20180943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Meiryo" charset="-128"/>
                <a:ea typeface="Meiryo" charset="-128"/>
                <a:cs typeface="Meiryo" charset="-128"/>
              </a:rPr>
              <a:t>北海道産ししゃも</a:t>
            </a: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13619177" y="20180943"/>
            <a:ext cx="1460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¥390</a:t>
            </a:r>
            <a:endParaRPr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440069" y="2736217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Meiryo" charset="-128"/>
                <a:ea typeface="Meiryo" charset="-128"/>
                <a:cs typeface="Meiryo" charset="-128"/>
              </a:rPr>
              <a:t>北海道産ししゃも</a:t>
            </a: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6596077" y="27362176"/>
            <a:ext cx="1460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¥390</a:t>
            </a:r>
            <a:endParaRPr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8463169" y="2736217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Meiryo" charset="-128"/>
                <a:ea typeface="Meiryo" charset="-128"/>
                <a:cs typeface="Meiryo" charset="-128"/>
              </a:rPr>
              <a:t>北海道産ししゃも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13619177" y="27362176"/>
            <a:ext cx="1460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¥390</a:t>
            </a:r>
            <a:endParaRPr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15" name="図形グループ 14"/>
          <p:cNvGrpSpPr/>
          <p:nvPr/>
        </p:nvGrpSpPr>
        <p:grpSpPr>
          <a:xfrm>
            <a:off x="12695760" y="12855443"/>
            <a:ext cx="2485202" cy="2485202"/>
            <a:chOff x="12238562" y="13244416"/>
            <a:chExt cx="2485202" cy="2485202"/>
          </a:xfrm>
        </p:grpSpPr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238562" y="13244416"/>
              <a:ext cx="2485202" cy="2485202"/>
            </a:xfrm>
            <a:prstGeom prst="rect">
              <a:avLst/>
            </a:prstGeom>
          </p:spPr>
        </p:pic>
        <p:sp>
          <p:nvSpPr>
            <p:cNvPr id="14" name="テキスト ボックス 13"/>
            <p:cNvSpPr txBox="1"/>
            <p:nvPr/>
          </p:nvSpPr>
          <p:spPr>
            <a:xfrm>
              <a:off x="12520003" y="14157730"/>
              <a:ext cx="1922321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5000" b="1" dirty="0" smtClean="0">
                  <a:solidFill>
                    <a:schemeClr val="bg1"/>
                  </a:solidFill>
                  <a:latin typeface="Meiryo" charset="-128"/>
                  <a:ea typeface="Meiryo" charset="-128"/>
                  <a:cs typeface="Meiryo" charset="-128"/>
                </a:rPr>
                <a:t>New!</a:t>
              </a:r>
              <a:endParaRPr kumimoji="1" lang="ja-JP" altLang="en-US" sz="5000" b="1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sp>
        <p:nvSpPr>
          <p:cNvPr id="27" name="正方形/長方形 26"/>
          <p:cNvSpPr/>
          <p:nvPr/>
        </p:nvSpPr>
        <p:spPr>
          <a:xfrm>
            <a:off x="3583110" y="16761963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10339581" y="16761963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  <p:sp>
        <p:nvSpPr>
          <p:cNvPr id="30" name="正方形/長方形 29"/>
          <p:cNvSpPr/>
          <p:nvPr/>
        </p:nvSpPr>
        <p:spPr>
          <a:xfrm>
            <a:off x="3583110" y="23967435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3" name="正方形/長方形 42"/>
          <p:cNvSpPr/>
          <p:nvPr/>
        </p:nvSpPr>
        <p:spPr>
          <a:xfrm>
            <a:off x="10339581" y="23967435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4089621" y="563187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400" dirty="0"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</p:spTree>
    <p:extLst>
      <p:ext uri="{BB962C8B-B14F-4D97-AF65-F5344CB8AC3E}">
        <p14:creationId xmlns:p14="http://schemas.microsoft.com/office/powerpoint/2010/main" val="11565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</TotalTime>
  <Words>66</Words>
  <Application>Microsoft Macintosh PowerPoint</Application>
  <PresentationFormat>ユーザー設定</PresentationFormat>
  <Paragraphs>18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Calibri</vt:lpstr>
      <vt:lpstr>Calibri Light</vt:lpstr>
      <vt:lpstr>Meiryo</vt:lpstr>
      <vt:lpstr>Yu Mincho Demibold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29</cp:revision>
  <dcterms:created xsi:type="dcterms:W3CDTF">2018-03-05T08:53:20Z</dcterms:created>
  <dcterms:modified xsi:type="dcterms:W3CDTF">2018-03-13T08:18:56Z</dcterms:modified>
</cp:coreProperties>
</file>