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</p:sldIdLst>
  <p:sldSz cx="16459200" cy="292608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A3906"/>
    <a:srgbClr val="EA55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50"/>
    <p:restoredTop sz="94608"/>
  </p:normalViewPr>
  <p:slideViewPr>
    <p:cSldViewPr snapToGrid="0" snapToObjects="1">
      <p:cViewPr>
        <p:scale>
          <a:sx n="40" d="100"/>
          <a:sy n="40" d="100"/>
        </p:scale>
        <p:origin x="4120" y="1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34440" y="4788749"/>
            <a:ext cx="13990320" cy="10187093"/>
          </a:xfrm>
        </p:spPr>
        <p:txBody>
          <a:bodyPr anchor="b"/>
          <a:lstStyle>
            <a:lvl1pPr algn="ctr"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57400" y="15368695"/>
            <a:ext cx="12344400" cy="7064585"/>
          </a:xfrm>
        </p:spPr>
        <p:txBody>
          <a:bodyPr/>
          <a:lstStyle>
            <a:lvl1pPr marL="0" indent="0" algn="ctr">
              <a:buNone/>
              <a:defRPr sz="4320"/>
            </a:lvl1pPr>
            <a:lvl2pPr marL="822960" indent="0" algn="ctr">
              <a:buNone/>
              <a:defRPr sz="3600"/>
            </a:lvl2pPr>
            <a:lvl3pPr marL="1645920" indent="0" algn="ctr">
              <a:buNone/>
              <a:defRPr sz="3240"/>
            </a:lvl3pPr>
            <a:lvl4pPr marL="2468880" indent="0" algn="ctr">
              <a:buNone/>
              <a:defRPr sz="2880"/>
            </a:lvl4pPr>
            <a:lvl5pPr marL="3291840" indent="0" algn="ctr">
              <a:buNone/>
              <a:defRPr sz="2880"/>
            </a:lvl5pPr>
            <a:lvl6pPr marL="4114800" indent="0" algn="ctr">
              <a:buNone/>
              <a:defRPr sz="2880"/>
            </a:lvl6pPr>
            <a:lvl7pPr marL="4937760" indent="0" algn="ctr">
              <a:buNone/>
              <a:defRPr sz="2880"/>
            </a:lvl7pPr>
            <a:lvl8pPr marL="5760720" indent="0" algn="ctr">
              <a:buNone/>
              <a:defRPr sz="2880"/>
            </a:lvl8pPr>
            <a:lvl9pPr marL="6583680" indent="0" algn="ctr">
              <a:buNone/>
              <a:defRPr sz="288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78616" y="1557867"/>
            <a:ext cx="3549015" cy="2479717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31571" y="1557867"/>
            <a:ext cx="10441305" cy="2479717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2998" y="7294888"/>
            <a:ext cx="14196060" cy="12171678"/>
          </a:xfrm>
        </p:spPr>
        <p:txBody>
          <a:bodyPr anchor="b"/>
          <a:lstStyle>
            <a:lvl1pPr>
              <a:defRPr sz="10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2998" y="19581715"/>
            <a:ext cx="14196060" cy="6400798"/>
          </a:xfrm>
        </p:spPr>
        <p:txBody>
          <a:bodyPr/>
          <a:lstStyle>
            <a:lvl1pPr marL="0" indent="0">
              <a:buNone/>
              <a:defRPr sz="4320">
                <a:solidFill>
                  <a:schemeClr val="tx1"/>
                </a:solidFill>
              </a:defRPr>
            </a:lvl1pPr>
            <a:lvl2pPr marL="82296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2pPr>
            <a:lvl3pPr marL="1645920" indent="0">
              <a:buNone/>
              <a:defRPr sz="3240">
                <a:solidFill>
                  <a:schemeClr val="tx1">
                    <a:tint val="75000"/>
                  </a:schemeClr>
                </a:solidFill>
              </a:defRPr>
            </a:lvl3pPr>
            <a:lvl4pPr marL="24688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4pPr>
            <a:lvl5pPr marL="329184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5pPr>
            <a:lvl6pPr marL="411480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6pPr>
            <a:lvl7pPr marL="493776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7pPr>
            <a:lvl8pPr marL="576072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8pPr>
            <a:lvl9pPr marL="658368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315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32470" y="7789333"/>
            <a:ext cx="6995160" cy="185657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557873"/>
            <a:ext cx="14196060" cy="565573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3716" y="7172962"/>
            <a:ext cx="6963012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33716" y="10688320"/>
            <a:ext cx="6963012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332471" y="7172962"/>
            <a:ext cx="6997304" cy="3515358"/>
          </a:xfrm>
        </p:spPr>
        <p:txBody>
          <a:bodyPr anchor="b"/>
          <a:lstStyle>
            <a:lvl1pPr marL="0" indent="0">
              <a:buNone/>
              <a:defRPr sz="4320" b="1"/>
            </a:lvl1pPr>
            <a:lvl2pPr marL="822960" indent="0">
              <a:buNone/>
              <a:defRPr sz="3600" b="1"/>
            </a:lvl2pPr>
            <a:lvl3pPr marL="1645920" indent="0">
              <a:buNone/>
              <a:defRPr sz="3240" b="1"/>
            </a:lvl3pPr>
            <a:lvl4pPr marL="2468880" indent="0">
              <a:buNone/>
              <a:defRPr sz="2880" b="1"/>
            </a:lvl4pPr>
            <a:lvl5pPr marL="3291840" indent="0">
              <a:buNone/>
              <a:defRPr sz="2880" b="1"/>
            </a:lvl5pPr>
            <a:lvl6pPr marL="4114800" indent="0">
              <a:buNone/>
              <a:defRPr sz="2880" b="1"/>
            </a:lvl6pPr>
            <a:lvl7pPr marL="4937760" indent="0">
              <a:buNone/>
              <a:defRPr sz="2880" b="1"/>
            </a:lvl7pPr>
            <a:lvl8pPr marL="5760720" indent="0">
              <a:buNone/>
              <a:defRPr sz="2880" b="1"/>
            </a:lvl8pPr>
            <a:lvl9pPr marL="6583680" indent="0">
              <a:buNone/>
              <a:defRPr sz="288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332471" y="10688320"/>
            <a:ext cx="6997304" cy="1572090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7304" y="4213020"/>
            <a:ext cx="8332470" cy="20794133"/>
          </a:xfrm>
        </p:spPr>
        <p:txBody>
          <a:bodyPr/>
          <a:lstStyle>
            <a:lvl1pPr>
              <a:defRPr sz="5760"/>
            </a:lvl1pPr>
            <a:lvl2pPr>
              <a:defRPr sz="5040"/>
            </a:lvl2pPr>
            <a:lvl3pPr>
              <a:defRPr sz="432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14" y="1950720"/>
            <a:ext cx="5308520" cy="6827520"/>
          </a:xfrm>
        </p:spPr>
        <p:txBody>
          <a:bodyPr anchor="b"/>
          <a:lstStyle>
            <a:lvl1pPr>
              <a:defRPr sz="576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97304" y="4213020"/>
            <a:ext cx="8332470" cy="20794133"/>
          </a:xfrm>
        </p:spPr>
        <p:txBody>
          <a:bodyPr anchor="t"/>
          <a:lstStyle>
            <a:lvl1pPr marL="0" indent="0">
              <a:buNone/>
              <a:defRPr sz="5760"/>
            </a:lvl1pPr>
            <a:lvl2pPr marL="822960" indent="0">
              <a:buNone/>
              <a:defRPr sz="5040"/>
            </a:lvl2pPr>
            <a:lvl3pPr marL="1645920" indent="0">
              <a:buNone/>
              <a:defRPr sz="4320"/>
            </a:lvl3pPr>
            <a:lvl4pPr marL="2468880" indent="0">
              <a:buNone/>
              <a:defRPr sz="3600"/>
            </a:lvl4pPr>
            <a:lvl5pPr marL="3291840" indent="0">
              <a:buNone/>
              <a:defRPr sz="3600"/>
            </a:lvl5pPr>
            <a:lvl6pPr marL="4114800" indent="0">
              <a:buNone/>
              <a:defRPr sz="3600"/>
            </a:lvl6pPr>
            <a:lvl7pPr marL="4937760" indent="0">
              <a:buNone/>
              <a:defRPr sz="3600"/>
            </a:lvl7pPr>
            <a:lvl8pPr marL="5760720" indent="0">
              <a:buNone/>
              <a:defRPr sz="3600"/>
            </a:lvl8pPr>
            <a:lvl9pPr marL="6583680" indent="0">
              <a:buNone/>
              <a:defRPr sz="36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33714" y="8778240"/>
            <a:ext cx="5308520" cy="16262775"/>
          </a:xfrm>
        </p:spPr>
        <p:txBody>
          <a:bodyPr/>
          <a:lstStyle>
            <a:lvl1pPr marL="0" indent="0">
              <a:buNone/>
              <a:defRPr sz="2880"/>
            </a:lvl1pPr>
            <a:lvl2pPr marL="822960" indent="0">
              <a:buNone/>
              <a:defRPr sz="2520"/>
            </a:lvl2pPr>
            <a:lvl3pPr marL="1645920" indent="0">
              <a:buNone/>
              <a:defRPr sz="2160"/>
            </a:lvl3pPr>
            <a:lvl4pPr marL="2468880" indent="0">
              <a:buNone/>
              <a:defRPr sz="1800"/>
            </a:lvl4pPr>
            <a:lvl5pPr marL="3291840" indent="0">
              <a:buNone/>
              <a:defRPr sz="1800"/>
            </a:lvl5pPr>
            <a:lvl6pPr marL="4114800" indent="0">
              <a:buNone/>
              <a:defRPr sz="1800"/>
            </a:lvl6pPr>
            <a:lvl7pPr marL="4937760" indent="0">
              <a:buNone/>
              <a:defRPr sz="1800"/>
            </a:lvl7pPr>
            <a:lvl8pPr marL="5760720" indent="0">
              <a:buNone/>
              <a:defRPr sz="1800"/>
            </a:lvl8pPr>
            <a:lvl9pPr marL="6583680" indent="0">
              <a:buNone/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31570" y="1557873"/>
            <a:ext cx="14196060" cy="56557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1570" y="7789333"/>
            <a:ext cx="14196060" cy="18565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3157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5AF01-AE4D-D545-91B4-A7FB11A89AF3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452110" y="27120433"/>
            <a:ext cx="555498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24310" y="27120433"/>
            <a:ext cx="3703320" cy="15578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85A9D-88AD-D644-83D0-DE8BD785BC3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4063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645920" rtl="0" eaLnBrk="1" latinLnBrk="0" hangingPunct="1">
        <a:lnSpc>
          <a:spcPct val="90000"/>
        </a:lnSpc>
        <a:spcBef>
          <a:spcPct val="0"/>
        </a:spcBef>
        <a:buNone/>
        <a:defRPr kumimoji="1" sz="79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1480" algn="l" defTabSz="164592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kumimoji="1" sz="5040" kern="1200">
          <a:solidFill>
            <a:schemeClr val="tx1"/>
          </a:solidFill>
          <a:latin typeface="+mn-lt"/>
          <a:ea typeface="+mn-ea"/>
          <a:cs typeface="+mn-cs"/>
        </a:defRPr>
      </a:lvl1pPr>
      <a:lvl2pPr marL="12344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0574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70332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52628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534924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617220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995160" indent="-411480" algn="l" defTabSz="164592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2pPr>
      <a:lvl3pPr marL="16459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3pPr>
      <a:lvl4pPr marL="24688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4pPr>
      <a:lvl5pPr marL="329184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5pPr>
      <a:lvl6pPr marL="411480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6pPr>
      <a:lvl7pPr marL="493776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7pPr>
      <a:lvl8pPr marL="576072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8pPr>
      <a:lvl9pPr marL="6583680" algn="l" defTabSz="1645920" rtl="0" eaLnBrk="1" latinLnBrk="0" hangingPunct="1">
        <a:defRPr kumimoji="1" sz="32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5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図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9" y="0"/>
            <a:ext cx="16459200" cy="2926080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534" y="19213690"/>
            <a:ext cx="6819874" cy="4298240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886" y="5190879"/>
            <a:ext cx="13795428" cy="8887810"/>
          </a:xfrm>
          <a:prstGeom prst="rect">
            <a:avLst/>
          </a:prstGeom>
          <a:ln w="152400">
            <a:solidFill>
              <a:schemeClr val="bg1"/>
            </a:solidFill>
          </a:ln>
        </p:spPr>
      </p:pic>
      <p:sp>
        <p:nvSpPr>
          <p:cNvPr id="4" name="正方形/長方形 3"/>
          <p:cNvSpPr/>
          <p:nvPr/>
        </p:nvSpPr>
        <p:spPr>
          <a:xfrm>
            <a:off x="1684740" y="939800"/>
            <a:ext cx="130897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8000" dirty="0" smtClean="0">
                <a:solidFill>
                  <a:srgbClr val="EA5514"/>
                </a:solidFill>
                <a:latin typeface="Impact" charset="0"/>
                <a:ea typeface="Impact" charset="0"/>
                <a:cs typeface="Impact" charset="0"/>
              </a:rPr>
              <a:t>HAPPY</a:t>
            </a:r>
            <a:r>
              <a:rPr lang="en-US" altLang="ja-JP" sz="18000" dirty="0" smtClean="0">
                <a:solidFill>
                  <a:srgbClr val="EA5514"/>
                </a:solidFill>
                <a:latin typeface="Impact" charset="0"/>
                <a:ea typeface="Impact" charset="0"/>
                <a:cs typeface="Impact" charset="0"/>
              </a:rPr>
              <a:t> </a:t>
            </a:r>
            <a:r>
              <a:rPr lang="ja-JP" altLang="en-US" sz="18000" dirty="0" smtClean="0">
                <a:solidFill>
                  <a:srgbClr val="EA5514"/>
                </a:solidFill>
                <a:latin typeface="Impact" charset="0"/>
                <a:ea typeface="Impact" charset="0"/>
                <a:cs typeface="Impact" charset="0"/>
              </a:rPr>
              <a:t>HOUR</a:t>
            </a:r>
            <a:r>
              <a:rPr lang="ja-JP" altLang="en-US" sz="18000" dirty="0">
                <a:solidFill>
                  <a:srgbClr val="EA5514"/>
                </a:solidFill>
                <a:latin typeface="Impact" charset="0"/>
                <a:ea typeface="Impact" charset="0"/>
                <a:cs typeface="Impact" charset="0"/>
              </a:rPr>
              <a:t>!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1684740" y="3290824"/>
            <a:ext cx="1308972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11500" dirty="0" smtClean="0">
                <a:solidFill>
                  <a:srgbClr val="EA5514"/>
                </a:solidFill>
                <a:latin typeface="Impact" charset="0"/>
                <a:ea typeface="Impact" charset="0"/>
                <a:cs typeface="Impact" charset="0"/>
              </a:rPr>
              <a:t>15:00-18:00</a:t>
            </a:r>
            <a:endParaRPr lang="ja-JP" altLang="en-US" sz="11500" dirty="0">
              <a:solidFill>
                <a:srgbClr val="EA5514"/>
              </a:solidFill>
              <a:latin typeface="Impact" charset="0"/>
              <a:ea typeface="Impact" charset="0"/>
              <a:cs typeface="Impact" charset="0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540000" y="14605000"/>
            <a:ext cx="11430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1000" b="1" spc="-300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ワンコインセット</a:t>
            </a:r>
            <a:endParaRPr kumimoji="1" lang="ja-JP" altLang="en-US" sz="11000" b="1" spc="-300" dirty="0">
              <a:solidFill>
                <a:srgbClr val="6A3906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89928" y="3200236"/>
            <a:ext cx="4978400" cy="3828014"/>
          </a:xfrm>
          <a:prstGeom prst="rect">
            <a:avLst/>
          </a:prstGeom>
        </p:spPr>
      </p:pic>
      <p:sp>
        <p:nvSpPr>
          <p:cNvPr id="16" name="正方形/長方形 15"/>
          <p:cNvSpPr/>
          <p:nvPr/>
        </p:nvSpPr>
        <p:spPr>
          <a:xfrm>
            <a:off x="1421832" y="16390104"/>
            <a:ext cx="6177848" cy="2405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177243" y="16854388"/>
            <a:ext cx="46670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000" b="1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生中</a:t>
            </a:r>
            <a:r>
              <a:rPr lang="en-US" altLang="ja-JP" sz="5000" b="1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or</a:t>
            </a:r>
          </a:p>
          <a:p>
            <a:pPr algn="ctr"/>
            <a:r>
              <a:rPr lang="ja-JP" altLang="en-US" sz="5000" b="1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ハイボール</a:t>
            </a:r>
            <a:endParaRPr kumimoji="1" lang="ja-JP" altLang="en-US" sz="5000" b="1" dirty="0">
              <a:solidFill>
                <a:srgbClr val="6A3906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43" name="正方形/長方形 42"/>
          <p:cNvSpPr/>
          <p:nvPr/>
        </p:nvSpPr>
        <p:spPr>
          <a:xfrm>
            <a:off x="8869680" y="16390104"/>
            <a:ext cx="6177848" cy="24058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9625091" y="16854388"/>
            <a:ext cx="46670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000" b="1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おつまみ</a:t>
            </a:r>
            <a:endParaRPr lang="en-US" altLang="ja-JP" sz="5000" b="1" dirty="0" smtClean="0">
              <a:solidFill>
                <a:srgbClr val="6A3906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algn="ctr"/>
            <a:r>
              <a:rPr kumimoji="1" lang="en-US" altLang="ja-JP" sz="5000" b="1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4</a:t>
            </a:r>
            <a:r>
              <a:rPr kumimoji="1" lang="ja-JP" altLang="en-US" sz="5000" b="1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品から</a:t>
            </a:r>
            <a:r>
              <a:rPr kumimoji="1" lang="en-US" altLang="ja-JP" sz="5000" b="1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2</a:t>
            </a:r>
            <a:r>
              <a:rPr kumimoji="1" lang="ja-JP" altLang="en-US" sz="5000" b="1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品</a:t>
            </a:r>
            <a:endParaRPr kumimoji="1" lang="ja-JP" altLang="en-US" sz="5000" b="1" dirty="0">
              <a:solidFill>
                <a:srgbClr val="6A3906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679466" y="16946232"/>
            <a:ext cx="11241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9000" b="1" dirty="0" smtClean="0">
                <a:solidFill>
                  <a:srgbClr val="6A3906"/>
                </a:solidFill>
                <a:latin typeface="Meiryo" charset="-128"/>
                <a:ea typeface="Meiryo" charset="-128"/>
                <a:cs typeface="Meiryo" charset="-128"/>
              </a:rPr>
              <a:t>+</a:t>
            </a:r>
            <a:endParaRPr lang="ja-JP" altLang="en-US" sz="9000" b="1" dirty="0">
              <a:solidFill>
                <a:srgbClr val="6A3906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6636608" y="9325927"/>
            <a:ext cx="32367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4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sp>
        <p:nvSpPr>
          <p:cNvPr id="46" name="正方形/長方形 45"/>
          <p:cNvSpPr/>
          <p:nvPr/>
        </p:nvSpPr>
        <p:spPr>
          <a:xfrm>
            <a:off x="3443885" y="21079157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8408" y="19213690"/>
            <a:ext cx="6819874" cy="4298240"/>
          </a:xfrm>
          <a:prstGeom prst="rect">
            <a:avLst/>
          </a:prstGeom>
        </p:spPr>
      </p:pic>
      <p:sp>
        <p:nvSpPr>
          <p:cNvPr id="25" name="正方形/長方形 24"/>
          <p:cNvSpPr/>
          <p:nvPr/>
        </p:nvSpPr>
        <p:spPr>
          <a:xfrm>
            <a:off x="10263759" y="21079157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pic>
        <p:nvPicPr>
          <p:cNvPr id="26" name="図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8534" y="23511930"/>
            <a:ext cx="6819874" cy="4298240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3443885" y="25377397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  <p:pic>
        <p:nvPicPr>
          <p:cNvPr id="28" name="図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8408" y="23511930"/>
            <a:ext cx="6819874" cy="4298240"/>
          </a:xfrm>
          <a:prstGeom prst="rect">
            <a:avLst/>
          </a:prstGeom>
        </p:spPr>
      </p:pic>
      <p:sp>
        <p:nvSpPr>
          <p:cNvPr id="31" name="正方形/長方形 30"/>
          <p:cNvSpPr/>
          <p:nvPr/>
        </p:nvSpPr>
        <p:spPr>
          <a:xfrm>
            <a:off x="10263759" y="25377397"/>
            <a:ext cx="287771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3000" dirty="0">
                <a:latin typeface="Meiryo" charset="-128"/>
                <a:ea typeface="Meiryo" charset="-128"/>
                <a:cs typeface="Meiryo" charset="-128"/>
              </a:rPr>
              <a:t>画像挿入エリア</a:t>
            </a:r>
          </a:p>
        </p:txBody>
      </p:sp>
    </p:spTree>
    <p:extLst>
      <p:ext uri="{BB962C8B-B14F-4D97-AF65-F5344CB8AC3E}">
        <p14:creationId xmlns:p14="http://schemas.microsoft.com/office/powerpoint/2010/main" val="1156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</TotalTime>
  <Words>30</Words>
  <Application>Microsoft Macintosh PowerPoint</Application>
  <PresentationFormat>ユーザー設定</PresentationFormat>
  <Paragraphs>13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Calibri</vt:lpstr>
      <vt:lpstr>Calibri Light</vt:lpstr>
      <vt:lpstr>Impact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20</cp:revision>
  <dcterms:created xsi:type="dcterms:W3CDTF">2018-03-05T08:53:20Z</dcterms:created>
  <dcterms:modified xsi:type="dcterms:W3CDTF">2018-03-13T08:23:43Z</dcterms:modified>
</cp:coreProperties>
</file>