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9260800" cy="16459200"/>
  <p:notesSz cx="6858000" cy="9144000"/>
  <p:defaultTextStyle>
    <a:defPPr>
      <a:defRPr lang="ja-JP"/>
    </a:defPPr>
    <a:lvl1pPr marL="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1pPr>
    <a:lvl2pPr marL="109728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2pPr>
    <a:lvl3pPr marL="219456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3pPr>
    <a:lvl4pPr marL="329184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4pPr>
    <a:lvl5pPr marL="438912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5pPr>
    <a:lvl6pPr marL="548640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6pPr>
    <a:lvl7pPr marL="658368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7pPr>
    <a:lvl8pPr marL="768096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8pPr>
    <a:lvl9pPr marL="877824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12"/>
    <a:srgbClr val="036EB8"/>
    <a:srgbClr val="601986"/>
    <a:srgbClr val="E83828"/>
    <a:srgbClr val="172A88"/>
    <a:srgbClr val="00A29A"/>
    <a:srgbClr val="B28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52"/>
    <p:restoredTop sz="94612"/>
  </p:normalViewPr>
  <p:slideViewPr>
    <p:cSldViewPr snapToGrid="0" snapToObjects="1">
      <p:cViewPr>
        <p:scale>
          <a:sx n="40" d="100"/>
          <a:sy n="40" d="100"/>
        </p:scale>
        <p:origin x="3216" y="2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0" y="2693671"/>
            <a:ext cx="21945600" cy="5730240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8644891"/>
            <a:ext cx="21945600" cy="3973829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939760" y="876300"/>
            <a:ext cx="6309360" cy="1394841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11680" y="876300"/>
            <a:ext cx="18562320" cy="1394841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6440" y="4103372"/>
            <a:ext cx="25237440" cy="6846569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6440" y="11014712"/>
            <a:ext cx="25237440" cy="3600449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11680" y="4381500"/>
            <a:ext cx="12435840" cy="1044321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13280" y="4381500"/>
            <a:ext cx="12435840" cy="1044321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491" y="876301"/>
            <a:ext cx="25237440" cy="3181351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492" y="4034791"/>
            <a:ext cx="12378689" cy="1977389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15492" y="6012180"/>
            <a:ext cx="12378689" cy="884301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813280" y="4034791"/>
            <a:ext cx="12439651" cy="1977389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813280" y="6012180"/>
            <a:ext cx="12439651" cy="884301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492" y="1097280"/>
            <a:ext cx="9437369" cy="384048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39651" y="2369821"/>
            <a:ext cx="14813280" cy="11696700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5492" y="4937760"/>
            <a:ext cx="9437369" cy="9147811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492" y="1097280"/>
            <a:ext cx="9437369" cy="384048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439651" y="2369821"/>
            <a:ext cx="14813280" cy="11696700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5492" y="4937760"/>
            <a:ext cx="9437369" cy="9147811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11680" y="876301"/>
            <a:ext cx="25237440" cy="3181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1680" y="4381500"/>
            <a:ext cx="25237440" cy="10443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11680" y="15255241"/>
            <a:ext cx="658368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8015F-4180-1D4A-B29A-94E5FC73DFBD}" type="datetimeFigureOut">
              <a:rPr kumimoji="1" lang="ja-JP" altLang="en-US" smtClean="0"/>
              <a:t>2018/3/12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92640" y="15255241"/>
            <a:ext cx="987552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665440" y="15255241"/>
            <a:ext cx="658368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243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kumimoji="1"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kumimoji="1"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9260800" cy="16459200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6292000" y="10235953"/>
            <a:ext cx="1660364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5000" b="1" spc="-150" dirty="0">
                <a:latin typeface="Verdana" charset="0"/>
                <a:ea typeface="Verdana" charset="0"/>
                <a:cs typeface="Verdana" charset="0"/>
              </a:rPr>
              <a:t>MAX</a:t>
            </a:r>
            <a:r>
              <a:rPr lang="en-US" altLang="ja-JP" sz="20000" b="1" spc="-150" dirty="0">
                <a:solidFill>
                  <a:srgbClr val="E60012"/>
                </a:solidFill>
                <a:latin typeface="Verdana" charset="0"/>
                <a:ea typeface="Verdana" charset="0"/>
                <a:cs typeface="Verdana" charset="0"/>
              </a:rPr>
              <a:t>70%</a:t>
            </a:r>
            <a:r>
              <a:rPr lang="en-US" altLang="ja-JP" sz="15000" b="1" spc="-150" dirty="0">
                <a:latin typeface="Verdana" charset="0"/>
                <a:ea typeface="Verdana" charset="0"/>
                <a:cs typeface="Verdana" charset="0"/>
              </a:rPr>
              <a:t>OFF!</a:t>
            </a:r>
            <a:endParaRPr lang="ja-JP" altLang="en-US" sz="15000" b="1" spc="-150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8326722" y="14129430"/>
            <a:ext cx="12534202" cy="9387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5500" spc="-150" dirty="0">
                <a:latin typeface="Meiryo" charset="-128"/>
                <a:ea typeface="Meiryo" charset="-128"/>
                <a:cs typeface="Meiryo" charset="-128"/>
              </a:rPr>
              <a:t>会員の皆様だけに、先行価格でご優待！</a:t>
            </a:r>
          </a:p>
        </p:txBody>
      </p:sp>
      <p:grpSp>
        <p:nvGrpSpPr>
          <p:cNvPr id="12" name="図形グループ 11"/>
          <p:cNvGrpSpPr/>
          <p:nvPr/>
        </p:nvGrpSpPr>
        <p:grpSpPr>
          <a:xfrm>
            <a:off x="22369843" y="522515"/>
            <a:ext cx="6331864" cy="6331864"/>
            <a:chOff x="22206558" y="685800"/>
            <a:chExt cx="6331864" cy="6331864"/>
          </a:xfrm>
        </p:grpSpPr>
        <p:sp>
          <p:nvSpPr>
            <p:cNvPr id="11" name="円/楕円 10"/>
            <p:cNvSpPr/>
            <p:nvPr/>
          </p:nvSpPr>
          <p:spPr>
            <a:xfrm>
              <a:off x="22206558" y="685800"/>
              <a:ext cx="6331864" cy="63318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22720727" y="2266683"/>
              <a:ext cx="5303526" cy="31700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0000" b="1" dirty="0">
                  <a:latin typeface="Meiryo" charset="-128"/>
                  <a:ea typeface="Meiryo" charset="-128"/>
                  <a:cs typeface="Meiryo" charset="-128"/>
                </a:rPr>
                <a:t>7.1sun</a:t>
              </a:r>
            </a:p>
            <a:p>
              <a:pPr algn="ctr"/>
              <a:r>
                <a:rPr lang="ja-JP" altLang="en-US" sz="10000" b="1" dirty="0">
                  <a:latin typeface="Meiryo" charset="-128"/>
                  <a:ea typeface="Meiryo" charset="-128"/>
                  <a:cs typeface="Meiryo" charset="-128"/>
                </a:rPr>
                <a:t>-7.5thu</a:t>
              </a:r>
            </a:p>
          </p:txBody>
        </p:sp>
      </p:grpSp>
      <p:sp>
        <p:nvSpPr>
          <p:cNvPr id="23" name="正方形/長方形 22"/>
          <p:cNvSpPr/>
          <p:nvPr/>
        </p:nvSpPr>
        <p:spPr>
          <a:xfrm>
            <a:off x="731518" y="2479127"/>
            <a:ext cx="27724610" cy="7940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5500" b="1" spc="-300" dirty="0">
                <a:solidFill>
                  <a:srgbClr val="E60012"/>
                </a:solidFill>
                <a:latin typeface="Verdana" charset="0"/>
                <a:ea typeface="Verdana" charset="0"/>
                <a:cs typeface="Verdana" charset="0"/>
              </a:rPr>
              <a:t>SUMMER</a:t>
            </a:r>
          </a:p>
          <a:p>
            <a:pPr algn="ctr"/>
            <a:r>
              <a:rPr lang="en-US" altLang="ja-JP" sz="25500" b="1" spc="-300" dirty="0">
                <a:solidFill>
                  <a:srgbClr val="E60012"/>
                </a:solidFill>
                <a:latin typeface="Verdana" charset="0"/>
                <a:ea typeface="Verdana" charset="0"/>
                <a:cs typeface="Verdana" charset="0"/>
              </a:rPr>
              <a:t>PREMIUM SALE</a:t>
            </a:r>
            <a:endParaRPr lang="ja-JP" altLang="en-US" sz="25500" b="1" spc="-300" dirty="0">
              <a:solidFill>
                <a:srgbClr val="E60012"/>
              </a:solidFill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92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</TotalTime>
  <Words>22</Words>
  <Application>Microsoft Macintosh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Calibri</vt:lpstr>
      <vt:lpstr>Calibri Light</vt:lpstr>
      <vt:lpstr>Meiryo</vt:lpstr>
      <vt:lpstr>Verdana</vt:lpstr>
      <vt:lpstr>游ゴシック</vt:lpstr>
      <vt:lpstr>游ゴシック Light</vt:lpstr>
      <vt:lpstr>Arial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Office365</dc:creator>
  <cp:lastModifiedBy>Office365</cp:lastModifiedBy>
  <cp:revision>53</cp:revision>
  <dcterms:created xsi:type="dcterms:W3CDTF">2018-03-02T10:39:44Z</dcterms:created>
  <dcterms:modified xsi:type="dcterms:W3CDTF">2018-03-12T01:42:47Z</dcterms:modified>
</cp:coreProperties>
</file>