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6EB8"/>
    <a:srgbClr val="172A88"/>
    <a:srgbClr val="6A3906"/>
    <a:srgbClr val="EA5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83"/>
    <p:restoredTop sz="94608"/>
  </p:normalViewPr>
  <p:slideViewPr>
    <p:cSldViewPr snapToGrid="0" snapToObjects="1">
      <p:cViewPr>
        <p:scale>
          <a:sx n="40" d="100"/>
          <a:sy n="40" d="100"/>
        </p:scale>
        <p:origin x="444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35"/>
            <a:ext cx="16459200" cy="2925093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1679122"/>
            <a:ext cx="4064000" cy="598170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127032" y="8568614"/>
            <a:ext cx="1220513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0500" b="1" spc="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平日限定･全館一斉</a:t>
            </a:r>
            <a:endParaRPr lang="en-US" altLang="ja-JP" sz="10500" b="1" spc="300" dirty="0" smtClean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034143" y="9733386"/>
            <a:ext cx="143909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3000" b="1" spc="300">
                <a:solidFill>
                  <a:srgbClr val="FFFF00"/>
                </a:solidFill>
                <a:latin typeface="Verdana" charset="0"/>
                <a:ea typeface="Verdana" charset="0"/>
                <a:cs typeface="Verdana" charset="0"/>
              </a:rPr>
              <a:t>TIME</a:t>
            </a:r>
            <a:endParaRPr lang="en-US" altLang="ja-JP" sz="33000" b="1" spc="300" dirty="0" smtClean="0">
              <a:solidFill>
                <a:srgbClr val="FFFF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034143" y="13848187"/>
            <a:ext cx="143909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3000" b="1" spc="300" smtClean="0">
                <a:solidFill>
                  <a:srgbClr val="FFFF00"/>
                </a:solidFill>
                <a:latin typeface="Verdana" charset="0"/>
                <a:ea typeface="Verdana" charset="0"/>
                <a:cs typeface="Verdana" charset="0"/>
              </a:rPr>
              <a:t>SALE</a:t>
            </a:r>
            <a:endParaRPr lang="en-US" altLang="ja-JP" sz="33000" b="1" spc="300" dirty="0" smtClean="0">
              <a:solidFill>
                <a:srgbClr val="FFFF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00" y="19591402"/>
            <a:ext cx="13919200" cy="1651000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2127032" y="19885359"/>
            <a:ext cx="12205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is-IS" sz="8000" b="1" spc="-150" dirty="0">
                <a:latin typeface="Meiryo" charset="-128"/>
                <a:ea typeface="Meiryo" charset="-128"/>
                <a:cs typeface="Meiryo" charset="-128"/>
              </a:rPr>
              <a:t>平日毎日</a:t>
            </a:r>
            <a:r>
              <a:rPr lang="is-IS" altLang="ja-JP" sz="8000" b="1" spc="-150" dirty="0">
                <a:latin typeface="Meiryo" charset="-128"/>
                <a:ea typeface="Meiryo" charset="-128"/>
                <a:cs typeface="Meiryo" charset="-128"/>
              </a:rPr>
              <a:t>15:00-16:00</a:t>
            </a:r>
            <a:endParaRPr lang="en-US" altLang="ja-JP" sz="8000" b="1" spc="-150" dirty="0" smtClean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127032" y="22051270"/>
            <a:ext cx="1220513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5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時間を気にして、オトクをゲット！</a:t>
            </a:r>
          </a:p>
          <a:p>
            <a:pPr algn="ctr">
              <a:lnSpc>
                <a:spcPct val="150000"/>
              </a:lnSpc>
            </a:pPr>
            <a:r>
              <a:rPr lang="ja-JP" altLang="en-US" sz="5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セールアイテムが時間限定で</a:t>
            </a:r>
          </a:p>
          <a:p>
            <a:pPr algn="ctr">
              <a:lnSpc>
                <a:spcPct val="150000"/>
              </a:lnSpc>
            </a:pPr>
            <a:r>
              <a:rPr lang="ja-JP" altLang="en-US" sz="50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さらにお買い得に！</a:t>
            </a:r>
            <a:endParaRPr lang="en-US" altLang="ja-JP" sz="5000" dirty="0" smtClean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29</Words>
  <Application>Microsoft Macintosh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Meiryo</vt:lpstr>
      <vt:lpstr>Verdana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33</cp:revision>
  <dcterms:created xsi:type="dcterms:W3CDTF">2018-03-05T08:53:20Z</dcterms:created>
  <dcterms:modified xsi:type="dcterms:W3CDTF">2018-03-12T01:42:39Z</dcterms:modified>
</cp:coreProperties>
</file>