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3828"/>
    <a:srgbClr val="172A88"/>
    <a:srgbClr val="00A29A"/>
    <a:srgbClr val="B28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35"/>
    <p:restoredTop sz="94608"/>
  </p:normalViewPr>
  <p:slideViewPr>
    <p:cSldViewPr snapToGrid="0" snapToObjects="1">
      <p:cViewPr>
        <p:scale>
          <a:sx n="50" d="100"/>
          <a:sy n="50" d="100"/>
        </p:scale>
        <p:origin x="3896" y="2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2018/3/13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4539" y="3517352"/>
            <a:ext cx="13385800" cy="927100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9260800" cy="25146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7715687" y="453648"/>
            <a:ext cx="13829427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3000" b="1" spc="300" dirty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かんたん風邪予防</a:t>
            </a:r>
            <a:endParaRPr kumimoji="1" lang="ja-JP" altLang="en-US" sz="13000" b="1" spc="3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grpSp>
        <p:nvGrpSpPr>
          <p:cNvPr id="12" name="図形グループ 11"/>
          <p:cNvGrpSpPr/>
          <p:nvPr/>
        </p:nvGrpSpPr>
        <p:grpSpPr>
          <a:xfrm>
            <a:off x="1185555" y="3575591"/>
            <a:ext cx="13378984" cy="4426212"/>
            <a:chOff x="12615555" y="3279035"/>
            <a:chExt cx="13378984" cy="4426212"/>
          </a:xfrm>
        </p:grpSpPr>
        <p:sp>
          <p:nvSpPr>
            <p:cNvPr id="11" name="正方形/長方形 10"/>
            <p:cNvSpPr/>
            <p:nvPr/>
          </p:nvSpPr>
          <p:spPr>
            <a:xfrm>
              <a:off x="12615555" y="3279035"/>
              <a:ext cx="13378984" cy="11695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7000" b="1" spc="-300" dirty="0" smtClean="0">
                  <a:latin typeface="Meiryo" charset="-128"/>
                  <a:ea typeface="Meiryo" charset="-128"/>
                  <a:cs typeface="Meiryo" charset="-128"/>
                </a:rPr>
                <a:t>きちんと手洗い・うがいをしよう</a:t>
              </a:r>
              <a:r>
                <a:rPr lang="en-US" altLang="ja-JP" sz="7000" b="1" spc="-300" dirty="0" smtClean="0">
                  <a:latin typeface="Meiryo" charset="-128"/>
                  <a:ea typeface="Meiryo" charset="-128"/>
                  <a:cs typeface="Meiryo" charset="-128"/>
                </a:rPr>
                <a:t>!</a:t>
              </a:r>
              <a:endParaRPr lang="ja-JP" altLang="en-US" sz="7000" b="1" spc="-3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51" name="正方形/長方形 50"/>
            <p:cNvSpPr/>
            <p:nvPr/>
          </p:nvSpPr>
          <p:spPr>
            <a:xfrm>
              <a:off x="12615555" y="4448586"/>
              <a:ext cx="10924786" cy="32566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sz="3500" spc="-150" dirty="0" smtClean="0">
                  <a:latin typeface="Meiryo" charset="-128"/>
                  <a:ea typeface="Meiryo" charset="-128"/>
                  <a:cs typeface="Meiryo" charset="-128"/>
                </a:rPr>
                <a:t>手に付いたウィルスが体内に入らないように、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3500" spc="-150" dirty="0" smtClean="0">
                  <a:latin typeface="Meiryo" charset="-128"/>
                  <a:ea typeface="Meiryo" charset="-128"/>
                  <a:cs typeface="Meiryo" charset="-128"/>
                </a:rPr>
                <a:t>外出先から戻ったら必ず手洗い・うがいをしましょう。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3500" spc="-150" dirty="0" smtClean="0">
                  <a:latin typeface="Meiryo" charset="-128"/>
                  <a:ea typeface="Meiryo" charset="-128"/>
                  <a:cs typeface="Meiryo" charset="-128"/>
                </a:rPr>
                <a:t>親指や小指の腹、指の間、爪のまわりも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3500" spc="-150" dirty="0" smtClean="0">
                  <a:latin typeface="Meiryo" charset="-128"/>
                  <a:ea typeface="Meiryo" charset="-128"/>
                  <a:cs typeface="Meiryo" charset="-128"/>
                </a:rPr>
                <a:t>しっかり忘れず洗いましょう！</a:t>
              </a:r>
              <a:endParaRPr lang="ja-JP" altLang="en-US" sz="3500" spc="-15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</p:grpSp>
      <p:grpSp>
        <p:nvGrpSpPr>
          <p:cNvPr id="13" name="図形グループ 12"/>
          <p:cNvGrpSpPr/>
          <p:nvPr/>
        </p:nvGrpSpPr>
        <p:grpSpPr>
          <a:xfrm>
            <a:off x="1185555" y="8725608"/>
            <a:ext cx="11660564" cy="3618298"/>
            <a:chOff x="12615555" y="9425835"/>
            <a:chExt cx="11660564" cy="3618298"/>
          </a:xfrm>
        </p:grpSpPr>
        <p:sp>
          <p:nvSpPr>
            <p:cNvPr id="52" name="正方形/長方形 51"/>
            <p:cNvSpPr/>
            <p:nvPr/>
          </p:nvSpPr>
          <p:spPr>
            <a:xfrm>
              <a:off x="12615555" y="9425835"/>
              <a:ext cx="11660564" cy="116955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7000" b="1" spc="-300" dirty="0">
                  <a:latin typeface="Meiryo" charset="-128"/>
                  <a:ea typeface="Meiryo" charset="-128"/>
                  <a:cs typeface="Meiryo" charset="-128"/>
                </a:rPr>
                <a:t>緑茶でうがいをすると</a:t>
              </a:r>
              <a:r>
                <a:rPr lang="ja-JP" altLang="en-US" sz="7000" b="1" spc="-300" dirty="0" smtClean="0">
                  <a:latin typeface="Meiryo" charset="-128"/>
                  <a:ea typeface="Meiryo" charset="-128"/>
                  <a:cs typeface="Meiryo" charset="-128"/>
                </a:rPr>
                <a:t>効果的</a:t>
              </a:r>
              <a:r>
                <a:rPr lang="en-US" altLang="ja-JP" sz="7000" b="1" spc="-300" dirty="0" smtClean="0">
                  <a:latin typeface="Meiryo" charset="-128"/>
                  <a:ea typeface="Meiryo" charset="-128"/>
                  <a:cs typeface="Meiryo" charset="-128"/>
                </a:rPr>
                <a:t>!</a:t>
              </a:r>
              <a:endParaRPr lang="ja-JP" altLang="en-US" sz="7000" b="1" spc="-300" dirty="0">
                <a:latin typeface="Meiryo" charset="-128"/>
                <a:ea typeface="Meiryo" charset="-128"/>
                <a:cs typeface="Meiryo" charset="-128"/>
              </a:endParaRPr>
            </a:p>
          </p:txBody>
        </p:sp>
        <p:sp>
          <p:nvSpPr>
            <p:cNvPr id="53" name="正方形/長方形 52"/>
            <p:cNvSpPr/>
            <p:nvPr/>
          </p:nvSpPr>
          <p:spPr>
            <a:xfrm>
              <a:off x="12615555" y="10595386"/>
              <a:ext cx="7487947" cy="24487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ja-JP" altLang="en-US" sz="3500" spc="-150" dirty="0">
                  <a:latin typeface="Meiryo" charset="-128"/>
                  <a:ea typeface="Meiryo" charset="-128"/>
                  <a:cs typeface="Meiryo" charset="-128"/>
                </a:rPr>
                <a:t>緑茶には抗菌・抗ウイルス効果がある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3500" spc="-150" dirty="0">
                  <a:latin typeface="Meiryo" charset="-128"/>
                  <a:ea typeface="Meiryo" charset="-128"/>
                  <a:cs typeface="Meiryo" charset="-128"/>
                </a:rPr>
                <a:t>カテキンが多く含まれているため、</a:t>
              </a:r>
            </a:p>
            <a:p>
              <a:pPr>
                <a:lnSpc>
                  <a:spcPct val="150000"/>
                </a:lnSpc>
              </a:pPr>
              <a:r>
                <a:rPr lang="ja-JP" altLang="en-US" sz="3500" spc="-150" dirty="0">
                  <a:latin typeface="Meiryo" charset="-128"/>
                  <a:ea typeface="Meiryo" charset="-128"/>
                  <a:cs typeface="Meiryo" charset="-128"/>
                </a:rPr>
                <a:t>水よりも風邪予防の効果があります。</a:t>
              </a:r>
            </a:p>
          </p:txBody>
        </p:sp>
      </p:grpSp>
      <p:pic>
        <p:nvPicPr>
          <p:cNvPr id="16" name="図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1900" y="13471460"/>
            <a:ext cx="26720800" cy="1803400"/>
          </a:xfrm>
          <a:prstGeom prst="rect">
            <a:avLst/>
          </a:prstGeom>
        </p:spPr>
      </p:pic>
      <p:grpSp>
        <p:nvGrpSpPr>
          <p:cNvPr id="20" name="図形グループ 19"/>
          <p:cNvGrpSpPr/>
          <p:nvPr/>
        </p:nvGrpSpPr>
        <p:grpSpPr>
          <a:xfrm>
            <a:off x="2233812" y="13665275"/>
            <a:ext cx="24715588" cy="1528192"/>
            <a:chOff x="2271912" y="13626076"/>
            <a:chExt cx="23333223" cy="2616970"/>
          </a:xfrm>
        </p:grpSpPr>
        <p:sp>
          <p:nvSpPr>
            <p:cNvPr id="19" name="正方形/長方形 18"/>
            <p:cNvSpPr/>
            <p:nvPr/>
          </p:nvSpPr>
          <p:spPr>
            <a:xfrm>
              <a:off x="2271912" y="13626076"/>
              <a:ext cx="6894165" cy="14157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ja-JP" altLang="en-US" sz="4300" dirty="0">
                  <a:solidFill>
                    <a:schemeClr val="bg1"/>
                  </a:solidFill>
                  <a:latin typeface="Meiryo" charset="-128"/>
                  <a:ea typeface="Meiryo" charset="-128"/>
                  <a:cs typeface="Meiryo" charset="-128"/>
                </a:rPr>
                <a:t>手洗い･うがいを続けると、</a:t>
              </a:r>
            </a:p>
            <a:p>
              <a:r>
                <a:rPr lang="ja-JP" altLang="en-US" sz="4300" dirty="0">
                  <a:solidFill>
                    <a:schemeClr val="bg1"/>
                  </a:solidFill>
                  <a:latin typeface="Meiryo" charset="-128"/>
                  <a:ea typeface="Meiryo" charset="-128"/>
                  <a:cs typeface="Meiryo" charset="-128"/>
                </a:rPr>
                <a:t>風邪だけではなく</a:t>
              </a:r>
            </a:p>
          </p:txBody>
        </p:sp>
        <p:sp>
          <p:nvSpPr>
            <p:cNvPr id="58" name="正方形/長方形 57"/>
            <p:cNvSpPr/>
            <p:nvPr/>
          </p:nvSpPr>
          <p:spPr>
            <a:xfrm>
              <a:off x="8994190" y="13842389"/>
              <a:ext cx="16610945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ja-JP" altLang="en-US" sz="7500" b="1" spc="300" dirty="0">
                  <a:solidFill>
                    <a:schemeClr val="bg1"/>
                  </a:solidFill>
                  <a:latin typeface="Meiryo" charset="-128"/>
                  <a:ea typeface="Meiryo" charset="-128"/>
                  <a:cs typeface="Meiryo" charset="-128"/>
                </a:rPr>
                <a:t>インフルエンザの予防にもなります！</a:t>
              </a:r>
            </a:p>
          </p:txBody>
        </p:sp>
      </p:grpSp>
      <p:pic>
        <p:nvPicPr>
          <p:cNvPr id="26" name="図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71957" y="4927827"/>
            <a:ext cx="3657256" cy="3047714"/>
          </a:xfrm>
          <a:prstGeom prst="rect">
            <a:avLst/>
          </a:prstGeom>
        </p:spPr>
      </p:pic>
      <p:sp>
        <p:nvSpPr>
          <p:cNvPr id="71" name="正方形/長方形 70"/>
          <p:cNvSpPr/>
          <p:nvPr/>
        </p:nvSpPr>
        <p:spPr>
          <a:xfrm>
            <a:off x="13475355" y="5759186"/>
            <a:ext cx="288764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2800" spc="-150" dirty="0">
                <a:latin typeface="Meiryo" charset="-128"/>
                <a:ea typeface="Meiryo" charset="-128"/>
                <a:cs typeface="Meiryo" charset="-128"/>
              </a:rPr>
              <a:t>予防が</a:t>
            </a:r>
            <a:r>
              <a:rPr lang="ja-JP" altLang="en-US" sz="2800" spc="-150" dirty="0" smtClean="0">
                <a:latin typeface="Meiryo" charset="-128"/>
                <a:ea typeface="Meiryo" charset="-128"/>
                <a:cs typeface="Meiryo" charset="-128"/>
              </a:rPr>
              <a:t>大切</a:t>
            </a:r>
            <a:r>
              <a:rPr lang="en-US" altLang="ja-JP" sz="2800" spc="-150" dirty="0" smtClean="0">
                <a:latin typeface="Meiryo" charset="-128"/>
                <a:ea typeface="Meiryo" charset="-128"/>
                <a:cs typeface="Meiryo" charset="-128"/>
              </a:rPr>
              <a:t>!</a:t>
            </a:r>
            <a:endParaRPr lang="ja-JP" altLang="en-US" sz="2800" spc="-150" dirty="0">
              <a:latin typeface="Meiryo" charset="-128"/>
              <a:ea typeface="Meiryo" charset="-128"/>
              <a:cs typeface="Meiryo" charset="-128"/>
            </a:endParaRPr>
          </a:p>
          <a:p>
            <a:r>
              <a:rPr lang="ja-JP" altLang="en-US" sz="2800" spc="-150" dirty="0">
                <a:latin typeface="Meiryo" charset="-128"/>
                <a:ea typeface="Meiryo" charset="-128"/>
                <a:cs typeface="Meiryo" charset="-128"/>
              </a:rPr>
              <a:t>乾燥にも</a:t>
            </a:r>
          </a:p>
          <a:p>
            <a:r>
              <a:rPr lang="ja-JP" altLang="en-US" sz="2800" spc="-150" dirty="0">
                <a:latin typeface="Meiryo" charset="-128"/>
                <a:ea typeface="Meiryo" charset="-128"/>
                <a:cs typeface="Meiryo" charset="-128"/>
              </a:rPr>
              <a:t>気を</a:t>
            </a:r>
            <a:r>
              <a:rPr lang="ja-JP" altLang="en-US" sz="2800" spc="-150" dirty="0" smtClean="0">
                <a:latin typeface="Meiryo" charset="-128"/>
                <a:ea typeface="Meiryo" charset="-128"/>
                <a:cs typeface="Meiryo" charset="-128"/>
              </a:rPr>
              <a:t>つけよう</a:t>
            </a:r>
            <a:r>
              <a:rPr lang="en-US" altLang="ja-JP" sz="2800" spc="-150" dirty="0" smtClean="0">
                <a:latin typeface="Meiryo" charset="-128"/>
                <a:ea typeface="Meiryo" charset="-128"/>
                <a:cs typeface="Meiryo" charset="-128"/>
              </a:rPr>
              <a:t>!</a:t>
            </a:r>
            <a:endParaRPr lang="ja-JP" altLang="en-US" sz="2800" spc="-150" dirty="0"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9039796" y="5568832"/>
            <a:ext cx="44527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3000" dirty="0" smtClean="0">
                <a:latin typeface="Meiryo" charset="-128"/>
                <a:ea typeface="Meiryo" charset="-128"/>
                <a:cs typeface="Meiryo" charset="-128"/>
              </a:rPr>
              <a:t>画像挿入エリア</a:t>
            </a:r>
            <a:endParaRPr lang="ja-JP" altLang="en-US" sz="3000" dirty="0"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3468" y="10097077"/>
            <a:ext cx="5003800" cy="29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249</TotalTime>
  <Words>117</Words>
  <Application>Microsoft Macintosh PowerPoint</Application>
  <PresentationFormat>ユーザー設定</PresentationFormat>
  <Paragraphs>17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Meiryo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56</cp:revision>
  <dcterms:created xsi:type="dcterms:W3CDTF">2018-03-02T10:39:44Z</dcterms:created>
  <dcterms:modified xsi:type="dcterms:W3CDTF">2018-03-13T08:27:06Z</dcterms:modified>
</cp:coreProperties>
</file>