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rels" ContentType="application/vnd.openxmlformats-package.relationships+xml"/>
  <Default Extension="emf" ContentType="image/x-emf"/>
  <Default Extension="tiff" ContentType="image/tif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29260800" cy="16459200"/>
  <p:notesSz cx="6858000" cy="9144000"/>
  <p:defaultTextStyle>
    <a:defPPr>
      <a:defRPr lang="ja-JP"/>
    </a:defPPr>
    <a:lvl1pPr marL="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1pPr>
    <a:lvl2pPr marL="10972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2pPr>
    <a:lvl3pPr marL="21945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3pPr>
    <a:lvl4pPr marL="32918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4pPr>
    <a:lvl5pPr marL="438912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5pPr>
    <a:lvl6pPr marL="548640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6pPr>
    <a:lvl7pPr marL="658368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7pPr>
    <a:lvl8pPr marL="768096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8pPr>
    <a:lvl9pPr marL="8778240" algn="l" defTabSz="2194560" rtl="0" eaLnBrk="1" latinLnBrk="0" hangingPunct="1">
      <a:defRPr kumimoji="1" sz="432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3828"/>
    <a:srgbClr val="172A88"/>
    <a:srgbClr val="00A29A"/>
    <a:srgbClr val="B2821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5278"/>
    <p:restoredTop sz="94608"/>
  </p:normalViewPr>
  <p:slideViewPr>
    <p:cSldViewPr snapToGrid="0" snapToObjects="1">
      <p:cViewPr>
        <p:scale>
          <a:sx n="40" d="100"/>
          <a:sy n="40" d="100"/>
        </p:scale>
        <p:origin x="2032" y="2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4" Type="http://schemas.openxmlformats.org/officeDocument/2006/relationships/viewProps" Target="viewProps.xml"/><Relationship Id="rId5" Type="http://schemas.openxmlformats.org/officeDocument/2006/relationships/theme" Target="theme/theme1.xml"/><Relationship Id="rId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657600" y="2693671"/>
            <a:ext cx="21945600" cy="5730240"/>
          </a:xfrm>
        </p:spPr>
        <p:txBody>
          <a:bodyPr anchor="b"/>
          <a:lstStyle>
            <a:lvl1pPr algn="ctr"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657600" y="8644891"/>
            <a:ext cx="21945600" cy="3973829"/>
          </a:xfrm>
        </p:spPr>
        <p:txBody>
          <a:bodyPr/>
          <a:lstStyle>
            <a:lvl1pPr marL="0" indent="0" algn="ctr">
              <a:buNone/>
              <a:defRPr sz="5760"/>
            </a:lvl1pPr>
            <a:lvl2pPr marL="1097280" indent="0" algn="ctr">
              <a:buNone/>
              <a:defRPr sz="4800"/>
            </a:lvl2pPr>
            <a:lvl3pPr marL="2194560" indent="0" algn="ctr">
              <a:buNone/>
              <a:defRPr sz="4320"/>
            </a:lvl3pPr>
            <a:lvl4pPr marL="3291840" indent="0" algn="ctr">
              <a:buNone/>
              <a:defRPr sz="3840"/>
            </a:lvl4pPr>
            <a:lvl5pPr marL="4389120" indent="0" algn="ctr">
              <a:buNone/>
              <a:defRPr sz="3840"/>
            </a:lvl5pPr>
            <a:lvl6pPr marL="5486400" indent="0" algn="ctr">
              <a:buNone/>
              <a:defRPr sz="3840"/>
            </a:lvl6pPr>
            <a:lvl7pPr marL="6583680" indent="0" algn="ctr">
              <a:buNone/>
              <a:defRPr sz="3840"/>
            </a:lvl7pPr>
            <a:lvl8pPr marL="7680960" indent="0" algn="ctr">
              <a:buNone/>
              <a:defRPr sz="3840"/>
            </a:lvl8pPr>
            <a:lvl9pPr marL="8778240" indent="0" algn="ctr">
              <a:buNone/>
              <a:defRPr sz="384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3;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20939760" y="876300"/>
            <a:ext cx="6309360" cy="13948411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011680" y="876300"/>
            <a:ext cx="18562320" cy="13948411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6440" y="4103372"/>
            <a:ext cx="25237440" cy="6846569"/>
          </a:xfrm>
        </p:spPr>
        <p:txBody>
          <a:bodyPr anchor="b"/>
          <a:lstStyle>
            <a:lvl1pPr>
              <a:defRPr sz="1440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996440" y="11014712"/>
            <a:ext cx="25237440" cy="3600449"/>
          </a:xfrm>
        </p:spPr>
        <p:txBody>
          <a:bodyPr/>
          <a:lstStyle>
            <a:lvl1pPr marL="0" indent="0">
              <a:buNone/>
              <a:defRPr sz="5760">
                <a:solidFill>
                  <a:schemeClr val="tx1">
                    <a:tint val="75000"/>
                  </a:schemeClr>
                </a:solidFill>
              </a:defRPr>
            </a:lvl1pPr>
            <a:lvl2pPr marL="1097280" indent="0">
              <a:buNone/>
              <a:defRPr sz="4800">
                <a:solidFill>
                  <a:schemeClr val="tx1">
                    <a:tint val="75000"/>
                  </a:schemeClr>
                </a:solidFill>
              </a:defRPr>
            </a:lvl2pPr>
            <a:lvl3pPr marL="2194560" indent="0">
              <a:buNone/>
              <a:defRPr sz="4320">
                <a:solidFill>
                  <a:schemeClr val="tx1">
                    <a:tint val="75000"/>
                  </a:schemeClr>
                </a:solidFill>
              </a:defRPr>
            </a:lvl3pPr>
            <a:lvl4pPr marL="32918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4pPr>
            <a:lvl5pPr marL="438912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5pPr>
            <a:lvl6pPr marL="548640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6pPr>
            <a:lvl7pPr marL="658368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7pPr>
            <a:lvl8pPr marL="768096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8pPr>
            <a:lvl9pPr marL="8778240" indent="0">
              <a:buNone/>
              <a:defRPr sz="384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0116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4813280" y="4381500"/>
            <a:ext cx="12435840" cy="104432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1" y="876301"/>
            <a:ext cx="25237440" cy="3181351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492" y="4034791"/>
            <a:ext cx="12378689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015492" y="6012180"/>
            <a:ext cx="12378689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4813280" y="4034791"/>
            <a:ext cx="12439651" cy="1977389"/>
          </a:xfrm>
        </p:spPr>
        <p:txBody>
          <a:bodyPr anchor="b"/>
          <a:lstStyle>
            <a:lvl1pPr marL="0" indent="0">
              <a:buNone/>
              <a:defRPr sz="5760" b="1"/>
            </a:lvl1pPr>
            <a:lvl2pPr marL="1097280" indent="0">
              <a:buNone/>
              <a:defRPr sz="4800" b="1"/>
            </a:lvl2pPr>
            <a:lvl3pPr marL="2194560" indent="0">
              <a:buNone/>
              <a:defRPr sz="4320" b="1"/>
            </a:lvl3pPr>
            <a:lvl4pPr marL="3291840" indent="0">
              <a:buNone/>
              <a:defRPr sz="3840" b="1"/>
            </a:lvl4pPr>
            <a:lvl5pPr marL="4389120" indent="0">
              <a:buNone/>
              <a:defRPr sz="3840" b="1"/>
            </a:lvl5pPr>
            <a:lvl6pPr marL="5486400" indent="0">
              <a:buNone/>
              <a:defRPr sz="3840" b="1"/>
            </a:lvl6pPr>
            <a:lvl7pPr marL="6583680" indent="0">
              <a:buNone/>
              <a:defRPr sz="3840" b="1"/>
            </a:lvl7pPr>
            <a:lvl8pPr marL="7680960" indent="0">
              <a:buNone/>
              <a:defRPr sz="3840" b="1"/>
            </a:lvl8pPr>
            <a:lvl9pPr marL="8778240" indent="0">
              <a:buNone/>
              <a:defRPr sz="384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4813280" y="6012180"/>
            <a:ext cx="12439651" cy="8843011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3;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439651" y="2369821"/>
            <a:ext cx="14813280" cy="11696700"/>
          </a:xfrm>
        </p:spPr>
        <p:txBody>
          <a:bodyPr/>
          <a:lstStyle>
            <a:lvl1pPr>
              <a:defRPr sz="7680"/>
            </a:lvl1pPr>
            <a:lvl2pPr>
              <a:defRPr sz="6720"/>
            </a:lvl2pPr>
            <a:lvl3pPr>
              <a:defRPr sz="5760"/>
            </a:lvl3pPr>
            <a:lvl4pPr>
              <a:defRPr sz="4800"/>
            </a:lvl4pPr>
            <a:lvl5pPr>
              <a:defRPr sz="4800"/>
            </a:lvl5pPr>
            <a:lvl6pPr>
              <a:defRPr sz="4800"/>
            </a:lvl6pPr>
            <a:lvl7pPr>
              <a:defRPr sz="4800"/>
            </a:lvl7pPr>
            <a:lvl8pPr>
              <a:defRPr sz="4800"/>
            </a:lvl8pPr>
            <a:lvl9pPr>
              <a:defRPr sz="48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492" y="1097280"/>
            <a:ext cx="9437369" cy="3840480"/>
          </a:xfrm>
        </p:spPr>
        <p:txBody>
          <a:bodyPr anchor="b"/>
          <a:lstStyle>
            <a:lvl1pPr>
              <a:defRPr sz="7680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439651" y="2369821"/>
            <a:ext cx="14813280" cy="11696700"/>
          </a:xfrm>
        </p:spPr>
        <p:txBody>
          <a:bodyPr anchor="t"/>
          <a:lstStyle>
            <a:lvl1pPr marL="0" indent="0">
              <a:buNone/>
              <a:defRPr sz="7680"/>
            </a:lvl1pPr>
            <a:lvl2pPr marL="1097280" indent="0">
              <a:buNone/>
              <a:defRPr sz="6720"/>
            </a:lvl2pPr>
            <a:lvl3pPr marL="2194560" indent="0">
              <a:buNone/>
              <a:defRPr sz="5760"/>
            </a:lvl3pPr>
            <a:lvl4pPr marL="3291840" indent="0">
              <a:buNone/>
              <a:defRPr sz="4800"/>
            </a:lvl4pPr>
            <a:lvl5pPr marL="4389120" indent="0">
              <a:buNone/>
              <a:defRPr sz="4800"/>
            </a:lvl5pPr>
            <a:lvl6pPr marL="5486400" indent="0">
              <a:buNone/>
              <a:defRPr sz="4800"/>
            </a:lvl6pPr>
            <a:lvl7pPr marL="6583680" indent="0">
              <a:buNone/>
              <a:defRPr sz="4800"/>
            </a:lvl7pPr>
            <a:lvl8pPr marL="7680960" indent="0">
              <a:buNone/>
              <a:defRPr sz="4800"/>
            </a:lvl8pPr>
            <a:lvl9pPr marL="8778240" indent="0">
              <a:buNone/>
              <a:defRPr sz="4800"/>
            </a:lvl9pPr>
          </a:lstStyle>
          <a:p>
            <a:r>
              <a:rPr lang="ja-JP" altLang="en-US" smtClean="0"/>
              <a:t>プレースホルダーまでドラッグするかアイコンをクリックして図を追加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015492" y="4937760"/>
            <a:ext cx="9437369" cy="9147811"/>
          </a:xfrm>
        </p:spPr>
        <p:txBody>
          <a:bodyPr/>
          <a:lstStyle>
            <a:lvl1pPr marL="0" indent="0">
              <a:buNone/>
              <a:defRPr sz="3840"/>
            </a:lvl1pPr>
            <a:lvl2pPr marL="1097280" indent="0">
              <a:buNone/>
              <a:defRPr sz="3360"/>
            </a:lvl2pPr>
            <a:lvl3pPr marL="2194560" indent="0">
              <a:buNone/>
              <a:defRPr sz="2880"/>
            </a:lvl3pPr>
            <a:lvl4pPr marL="3291840" indent="0">
              <a:buNone/>
              <a:defRPr sz="2400"/>
            </a:lvl4pPr>
            <a:lvl5pPr marL="4389120" indent="0">
              <a:buNone/>
              <a:defRPr sz="2400"/>
            </a:lvl5pPr>
            <a:lvl6pPr marL="5486400" indent="0">
              <a:buNone/>
              <a:defRPr sz="2400"/>
            </a:lvl6pPr>
            <a:lvl7pPr marL="6583680" indent="0">
              <a:buNone/>
              <a:defRPr sz="2400"/>
            </a:lvl7pPr>
            <a:lvl8pPr marL="7680960" indent="0">
              <a:buNone/>
              <a:defRPr sz="2400"/>
            </a:lvl8pPr>
            <a:lvl9pPr marL="8778240" indent="0">
              <a:buNone/>
              <a:defRPr sz="240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011680" y="876301"/>
            <a:ext cx="25237440" cy="318135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1680" y="4381500"/>
            <a:ext cx="25237440" cy="104432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01168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E8015F-4180-1D4A-B29A-94E5FC73DFBD}" type="datetimeFigureOut">
              <a:rPr kumimoji="1" lang="ja-JP" altLang="en-US" smtClean="0"/>
              <a:t>2018/3/12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692640" y="15255241"/>
            <a:ext cx="987552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0665440" y="15255241"/>
            <a:ext cx="6583680" cy="8763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88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741FFBF-42B9-BE4E-A29C-4505C4B48C7A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38243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2194560" rtl="0" eaLnBrk="1" latinLnBrk="0" hangingPunct="1">
        <a:lnSpc>
          <a:spcPct val="90000"/>
        </a:lnSpc>
        <a:spcBef>
          <a:spcPct val="0"/>
        </a:spcBef>
        <a:buNone/>
        <a:defRPr kumimoji="1" sz="1056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548640" indent="-548640" algn="l" defTabSz="2194560" rtl="0" eaLnBrk="1" latinLnBrk="0" hangingPunct="1">
        <a:lnSpc>
          <a:spcPct val="90000"/>
        </a:lnSpc>
        <a:spcBef>
          <a:spcPts val="2400"/>
        </a:spcBef>
        <a:buFont typeface="Arial" panose="020B0604020202020204" pitchFamily="34" charset="0"/>
        <a:buChar char="•"/>
        <a:defRPr kumimoji="1" sz="6720" kern="1200">
          <a:solidFill>
            <a:schemeClr val="tx1"/>
          </a:solidFill>
          <a:latin typeface="+mn-lt"/>
          <a:ea typeface="+mn-ea"/>
          <a:cs typeface="+mn-cs"/>
        </a:defRPr>
      </a:lvl1pPr>
      <a:lvl2pPr marL="16459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5760" kern="1200">
          <a:solidFill>
            <a:schemeClr val="tx1"/>
          </a:solidFill>
          <a:latin typeface="+mn-lt"/>
          <a:ea typeface="+mn-ea"/>
          <a:cs typeface="+mn-cs"/>
        </a:defRPr>
      </a:lvl2pPr>
      <a:lvl3pPr marL="27432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800" kern="1200">
          <a:solidFill>
            <a:schemeClr val="tx1"/>
          </a:solidFill>
          <a:latin typeface="+mn-lt"/>
          <a:ea typeface="+mn-ea"/>
          <a:cs typeface="+mn-cs"/>
        </a:defRPr>
      </a:lvl3pPr>
      <a:lvl4pPr marL="38404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93776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603504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713232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822960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9326880" indent="-548640" algn="l" defTabSz="2194560" rtl="0" eaLnBrk="1" latinLnBrk="0" hangingPunct="1">
        <a:lnSpc>
          <a:spcPct val="90000"/>
        </a:lnSpc>
        <a:spcBef>
          <a:spcPts val="1200"/>
        </a:spcBef>
        <a:buFont typeface="Arial" panose="020B0604020202020204" pitchFamily="34" charset="0"/>
        <a:buChar char="•"/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1pPr>
      <a:lvl2pPr marL="10972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2pPr>
      <a:lvl3pPr marL="21945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3pPr>
      <a:lvl4pPr marL="32918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4pPr>
      <a:lvl5pPr marL="438912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5pPr>
      <a:lvl6pPr marL="548640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6pPr>
      <a:lvl7pPr marL="658368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7pPr>
      <a:lvl8pPr marL="768096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8pPr>
      <a:lvl9pPr marL="8778240" algn="l" defTabSz="2194560" rtl="0" eaLnBrk="1" latinLnBrk="0" hangingPunct="1">
        <a:defRPr kumimoji="1" sz="43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4" Type="http://schemas.openxmlformats.org/officeDocument/2006/relationships/image" Target="../media/image3.tiff"/><Relationship Id="rId5" Type="http://schemas.openxmlformats.org/officeDocument/2006/relationships/image" Target="../media/image4.emf"/><Relationship Id="rId6" Type="http://schemas.openxmlformats.org/officeDocument/2006/relationships/image" Target="../media/image5.emf"/><Relationship Id="rId7" Type="http://schemas.openxmlformats.org/officeDocument/2006/relationships/image" Target="../media/image6.emf"/><Relationship Id="rId8" Type="http://schemas.openxmlformats.org/officeDocument/2006/relationships/image" Target="../media/image7.emf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29260800" cy="16459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図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50913" y="1458480"/>
            <a:ext cx="26720800" cy="2374900"/>
          </a:xfrm>
          <a:prstGeom prst="rect">
            <a:avLst/>
          </a:prstGeom>
        </p:spPr>
      </p:pic>
      <p:pic>
        <p:nvPicPr>
          <p:cNvPr id="11" name="図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flipH="1">
            <a:off x="21821382" y="189321"/>
            <a:ext cx="4841972" cy="4889354"/>
          </a:xfrm>
          <a:prstGeom prst="rect">
            <a:avLst/>
          </a:prstGeom>
        </p:spPr>
      </p:pic>
      <p:sp>
        <p:nvSpPr>
          <p:cNvPr id="25" name="正方形/長方形 24"/>
          <p:cNvSpPr/>
          <p:nvPr/>
        </p:nvSpPr>
        <p:spPr>
          <a:xfrm>
            <a:off x="1270000" y="14525433"/>
            <a:ext cx="26720800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ja-JP" altLang="en-US" sz="4400" dirty="0">
                <a:latin typeface="Meiryo" charset="-128"/>
                <a:ea typeface="Meiryo" charset="-128"/>
                <a:cs typeface="Meiryo" charset="-128"/>
              </a:rPr>
              <a:t>休診日：水曜午後・土曜午後・日曜・</a:t>
            </a:r>
            <a:r>
              <a:rPr lang="ja-JP" altLang="en-US" sz="4400" dirty="0" smtClean="0">
                <a:latin typeface="Meiryo" charset="-128"/>
                <a:ea typeface="Meiryo" charset="-128"/>
                <a:cs typeface="Meiryo" charset="-128"/>
              </a:rPr>
              <a:t>祝日　木曜日</a:t>
            </a:r>
            <a:r>
              <a:rPr lang="ja-JP" altLang="en-US" sz="4400" dirty="0">
                <a:latin typeface="Meiryo" charset="-128"/>
                <a:ea typeface="Meiryo" charset="-128"/>
                <a:cs typeface="Meiryo" charset="-128"/>
              </a:rPr>
              <a:t>の午前中は手術になります。</a:t>
            </a:r>
          </a:p>
        </p:txBody>
      </p:sp>
      <p:sp>
        <p:nvSpPr>
          <p:cNvPr id="23" name="正方形/長方形 22"/>
          <p:cNvSpPr/>
          <p:nvPr/>
        </p:nvSpPr>
        <p:spPr>
          <a:xfrm>
            <a:off x="4587327" y="1761526"/>
            <a:ext cx="16112103" cy="2169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dist"/>
            <a:r>
              <a:rPr lang="ja-JP" altLang="en-US" sz="13500" b="1" spc="300" dirty="0" smtClean="0">
                <a:solidFill>
                  <a:schemeClr val="bg1"/>
                </a:solidFill>
                <a:latin typeface="Meiryo" charset="-128"/>
                <a:ea typeface="Meiryo" charset="-128"/>
                <a:cs typeface="Meiryo" charset="-128"/>
              </a:rPr>
              <a:t>診療時間のお知らせ</a:t>
            </a:r>
            <a:endParaRPr lang="ja-JP" altLang="en-US" sz="13500" b="1" spc="300" dirty="0">
              <a:solidFill>
                <a:schemeClr val="bg1"/>
              </a:solidFill>
              <a:latin typeface="Meiryo" charset="-128"/>
              <a:ea typeface="Meiryo" charset="-128"/>
              <a:cs typeface="Meiryo" charset="-128"/>
            </a:endParaRPr>
          </a:p>
        </p:txBody>
      </p:sp>
      <p:pic>
        <p:nvPicPr>
          <p:cNvPr id="4" name="図 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0000" y="4440880"/>
            <a:ext cx="26720800" cy="9855200"/>
          </a:xfrm>
          <a:prstGeom prst="rect">
            <a:avLst/>
          </a:prstGeom>
        </p:spPr>
      </p:pic>
      <p:pic>
        <p:nvPicPr>
          <p:cNvPr id="6" name="図 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489164" y="5120330"/>
            <a:ext cx="24244300" cy="8496300"/>
          </a:xfrm>
          <a:prstGeom prst="rect">
            <a:avLst/>
          </a:prstGeom>
        </p:spPr>
      </p:pic>
      <p:pic>
        <p:nvPicPr>
          <p:cNvPr id="9" name="図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39850" y="8107974"/>
            <a:ext cx="1181100" cy="1181100"/>
          </a:xfrm>
          <a:prstGeom prst="rect">
            <a:avLst/>
          </a:prstGeom>
        </p:spPr>
      </p:pic>
      <p:pic>
        <p:nvPicPr>
          <p:cNvPr id="20" name="図 1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79419" y="8107974"/>
            <a:ext cx="1181100" cy="1181100"/>
          </a:xfrm>
          <a:prstGeom prst="rect">
            <a:avLst/>
          </a:prstGeom>
        </p:spPr>
      </p:pic>
      <p:pic>
        <p:nvPicPr>
          <p:cNvPr id="21" name="図 2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6471864" y="8107974"/>
            <a:ext cx="1181100" cy="1181100"/>
          </a:xfrm>
          <a:prstGeom prst="rect">
            <a:avLst/>
          </a:prstGeom>
        </p:spPr>
      </p:pic>
      <p:pic>
        <p:nvPicPr>
          <p:cNvPr id="22" name="図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05157" y="8107974"/>
            <a:ext cx="1181100" cy="1181100"/>
          </a:xfrm>
          <a:prstGeom prst="rect">
            <a:avLst/>
          </a:prstGeom>
        </p:spPr>
      </p:pic>
      <p:pic>
        <p:nvPicPr>
          <p:cNvPr id="24" name="図 23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4865588" y="8107974"/>
            <a:ext cx="1181100" cy="1181100"/>
          </a:xfrm>
          <a:prstGeom prst="rect">
            <a:avLst/>
          </a:prstGeom>
        </p:spPr>
      </p:pic>
      <p:pic>
        <p:nvPicPr>
          <p:cNvPr id="28" name="図 27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4039850" y="11531112"/>
            <a:ext cx="1181100" cy="1181100"/>
          </a:xfrm>
          <a:prstGeom prst="rect">
            <a:avLst/>
          </a:prstGeom>
        </p:spPr>
      </p:pic>
      <p:pic>
        <p:nvPicPr>
          <p:cNvPr id="29" name="図 2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179419" y="11531112"/>
            <a:ext cx="1181100" cy="1181100"/>
          </a:xfrm>
          <a:prstGeom prst="rect">
            <a:avLst/>
          </a:prstGeom>
        </p:spPr>
      </p:pic>
      <p:pic>
        <p:nvPicPr>
          <p:cNvPr id="30" name="図 29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2005157" y="11531112"/>
            <a:ext cx="1181100" cy="1181100"/>
          </a:xfrm>
          <a:prstGeom prst="rect">
            <a:avLst/>
          </a:prstGeom>
        </p:spPr>
      </p:pic>
      <p:pic>
        <p:nvPicPr>
          <p:cNvPr id="31" name="図 30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9359118" y="11531112"/>
            <a:ext cx="1181100" cy="1181100"/>
          </a:xfrm>
          <a:prstGeom prst="rect">
            <a:avLst/>
          </a:prstGeom>
        </p:spPr>
      </p:pic>
      <p:pic>
        <p:nvPicPr>
          <p:cNvPr id="10" name="図 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5845349" y="10403530"/>
            <a:ext cx="2781300" cy="3213100"/>
          </a:xfrm>
          <a:prstGeom prst="rect">
            <a:avLst/>
          </a:prstGeom>
        </p:spPr>
      </p:pic>
      <p:pic>
        <p:nvPicPr>
          <p:cNvPr id="32" name="図 31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3952164" y="10403530"/>
            <a:ext cx="2781300" cy="3213100"/>
          </a:xfrm>
          <a:prstGeom prst="rect">
            <a:avLst/>
          </a:prstGeom>
        </p:spPr>
      </p:pic>
      <p:sp>
        <p:nvSpPr>
          <p:cNvPr id="12" name="正方形/長方形 11"/>
          <p:cNvSpPr/>
          <p:nvPr/>
        </p:nvSpPr>
        <p:spPr>
          <a:xfrm>
            <a:off x="2836783" y="7785376"/>
            <a:ext cx="742025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7000" dirty="0"/>
              <a:t>午前 </a:t>
            </a:r>
            <a:r>
              <a:rPr lang="en-US" altLang="ja-JP" sz="7000" dirty="0" smtClean="0"/>
              <a:t>9</a:t>
            </a:r>
            <a:r>
              <a:rPr lang="ja-JP" altLang="en-US" sz="7000" dirty="0" smtClean="0"/>
              <a:t>:</a:t>
            </a:r>
            <a:r>
              <a:rPr lang="en-US" altLang="ja-JP" sz="7000" dirty="0" smtClean="0"/>
              <a:t>30</a:t>
            </a:r>
            <a:r>
              <a:rPr lang="ja-JP" altLang="en-US" sz="7000" dirty="0" smtClean="0"/>
              <a:t>〜</a:t>
            </a:r>
            <a:r>
              <a:rPr lang="en-US" altLang="ja-JP" sz="7000" dirty="0" smtClean="0"/>
              <a:t>12</a:t>
            </a:r>
            <a:r>
              <a:rPr lang="ja-JP" altLang="en-US" sz="7000" dirty="0" smtClean="0"/>
              <a:t>:00</a:t>
            </a:r>
            <a:endParaRPr lang="ja-JP" altLang="en-US" sz="7000" dirty="0"/>
          </a:p>
        </p:txBody>
      </p:sp>
      <p:sp>
        <p:nvSpPr>
          <p:cNvPr id="33" name="正方形/長方形 32"/>
          <p:cNvSpPr/>
          <p:nvPr/>
        </p:nvSpPr>
        <p:spPr>
          <a:xfrm>
            <a:off x="2836782" y="11112141"/>
            <a:ext cx="7420255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7000" dirty="0" smtClean="0"/>
              <a:t>午後 </a:t>
            </a:r>
            <a:r>
              <a:rPr lang="en-US" altLang="ja-JP" sz="7000" dirty="0" smtClean="0"/>
              <a:t>13</a:t>
            </a:r>
            <a:r>
              <a:rPr lang="ja-JP" altLang="en-US" sz="7000" dirty="0" smtClean="0"/>
              <a:t>:00〜</a:t>
            </a:r>
            <a:r>
              <a:rPr lang="en-US" altLang="ja-JP" sz="7000" dirty="0" smtClean="0"/>
              <a:t>16</a:t>
            </a:r>
            <a:r>
              <a:rPr lang="ja-JP" altLang="en-US" sz="7000" dirty="0" smtClean="0"/>
              <a:t>:00</a:t>
            </a:r>
            <a:endParaRPr lang="ja-JP" altLang="en-US" sz="7000" dirty="0"/>
          </a:p>
        </p:txBody>
      </p:sp>
      <p:sp>
        <p:nvSpPr>
          <p:cNvPr id="13" name="正方形/長方形 12"/>
          <p:cNvSpPr/>
          <p:nvPr/>
        </p:nvSpPr>
        <p:spPr>
          <a:xfrm>
            <a:off x="2409112" y="9170238"/>
            <a:ext cx="8018542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dirty="0">
                <a:solidFill>
                  <a:srgbClr val="00B0F0"/>
                </a:solidFill>
              </a:rPr>
              <a:t>（受付</a:t>
            </a:r>
            <a:r>
              <a:rPr lang="ja-JP" altLang="en-US" sz="5400" dirty="0" smtClean="0">
                <a:solidFill>
                  <a:srgbClr val="00B0F0"/>
                </a:solidFill>
              </a:rPr>
              <a:t>時間</a:t>
            </a:r>
            <a:r>
              <a:rPr lang="en-US" altLang="ja-JP" sz="5400" dirty="0" smtClean="0">
                <a:solidFill>
                  <a:srgbClr val="00B0F0"/>
                </a:solidFill>
              </a:rPr>
              <a:t> 9</a:t>
            </a:r>
            <a:r>
              <a:rPr lang="ja-JP" altLang="en-US" sz="5400" dirty="0" smtClean="0">
                <a:solidFill>
                  <a:srgbClr val="00B0F0"/>
                </a:solidFill>
              </a:rPr>
              <a:t>:</a:t>
            </a:r>
            <a:r>
              <a:rPr lang="en-US" altLang="ja-JP" sz="5400" dirty="0" smtClean="0">
                <a:solidFill>
                  <a:srgbClr val="00B0F0"/>
                </a:solidFill>
              </a:rPr>
              <a:t>30</a:t>
            </a:r>
            <a:r>
              <a:rPr lang="ja-JP" altLang="en-US" sz="5400" dirty="0" smtClean="0">
                <a:solidFill>
                  <a:srgbClr val="00B0F0"/>
                </a:solidFill>
              </a:rPr>
              <a:t>〜</a:t>
            </a:r>
            <a:r>
              <a:rPr lang="en-US" altLang="ja-JP" sz="5400" dirty="0" smtClean="0">
                <a:solidFill>
                  <a:srgbClr val="00B0F0"/>
                </a:solidFill>
              </a:rPr>
              <a:t>11</a:t>
            </a:r>
            <a:r>
              <a:rPr lang="ja-JP" altLang="en-US" sz="5400" dirty="0" smtClean="0">
                <a:solidFill>
                  <a:srgbClr val="00B0F0"/>
                </a:solidFill>
              </a:rPr>
              <a:t>:</a:t>
            </a:r>
            <a:r>
              <a:rPr lang="en-US" altLang="ja-JP" sz="5400" dirty="0" smtClean="0">
                <a:solidFill>
                  <a:srgbClr val="00B0F0"/>
                </a:solidFill>
              </a:rPr>
              <a:t>00</a:t>
            </a:r>
            <a:r>
              <a:rPr lang="ja-JP" altLang="en-US" sz="5400" dirty="0" smtClean="0">
                <a:solidFill>
                  <a:srgbClr val="00B0F0"/>
                </a:solidFill>
              </a:rPr>
              <a:t>）</a:t>
            </a:r>
            <a:endParaRPr lang="ja-JP" altLang="en-US" sz="5400" dirty="0">
              <a:solidFill>
                <a:srgbClr val="00B0F0"/>
              </a:solidFill>
            </a:endParaRPr>
          </a:p>
        </p:txBody>
      </p:sp>
      <p:sp>
        <p:nvSpPr>
          <p:cNvPr id="34" name="正方形/長方形 33"/>
          <p:cNvSpPr/>
          <p:nvPr/>
        </p:nvSpPr>
        <p:spPr>
          <a:xfrm>
            <a:off x="2409112" y="12469602"/>
            <a:ext cx="836959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ja-JP" altLang="en-US" sz="5400" dirty="0">
                <a:solidFill>
                  <a:srgbClr val="00B0F0"/>
                </a:solidFill>
              </a:rPr>
              <a:t>（受付</a:t>
            </a:r>
            <a:r>
              <a:rPr lang="ja-JP" altLang="en-US" sz="5400" dirty="0" smtClean="0">
                <a:solidFill>
                  <a:srgbClr val="00B0F0"/>
                </a:solidFill>
              </a:rPr>
              <a:t>時間</a:t>
            </a:r>
            <a:r>
              <a:rPr lang="en-US" altLang="ja-JP" sz="5400" dirty="0" smtClean="0">
                <a:solidFill>
                  <a:srgbClr val="00B0F0"/>
                </a:solidFill>
              </a:rPr>
              <a:t> 13</a:t>
            </a:r>
            <a:r>
              <a:rPr lang="ja-JP" altLang="en-US" sz="5400" dirty="0" smtClean="0">
                <a:solidFill>
                  <a:srgbClr val="00B0F0"/>
                </a:solidFill>
              </a:rPr>
              <a:t>:00〜</a:t>
            </a:r>
            <a:r>
              <a:rPr lang="en-US" altLang="ja-JP" sz="5400" dirty="0" smtClean="0">
                <a:solidFill>
                  <a:srgbClr val="00B0F0"/>
                </a:solidFill>
              </a:rPr>
              <a:t>15</a:t>
            </a:r>
            <a:r>
              <a:rPr lang="ja-JP" altLang="en-US" sz="5400" dirty="0" smtClean="0">
                <a:solidFill>
                  <a:srgbClr val="00B0F0"/>
                </a:solidFill>
              </a:rPr>
              <a:t>:00</a:t>
            </a:r>
            <a:r>
              <a:rPr lang="ja-JP" altLang="en-US" sz="5400" dirty="0">
                <a:solidFill>
                  <a:srgbClr val="00B0F0"/>
                </a:solidFill>
              </a:rPr>
              <a:t>）</a:t>
            </a:r>
          </a:p>
        </p:txBody>
      </p:sp>
      <p:sp>
        <p:nvSpPr>
          <p:cNvPr id="36" name="正方形/長方形 35"/>
          <p:cNvSpPr/>
          <p:nvPr/>
        </p:nvSpPr>
        <p:spPr>
          <a:xfrm>
            <a:off x="2667018" y="5529523"/>
            <a:ext cx="7510389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6000" b="1">
                <a:solidFill>
                  <a:srgbClr val="00B0F0"/>
                </a:solidFill>
              </a:rPr>
              <a:t>診療時間・受付時間</a:t>
            </a:r>
            <a:endParaRPr lang="ja-JP" altLang="en-US" sz="6000" b="1" dirty="0">
              <a:solidFill>
                <a:srgbClr val="00B0F0"/>
              </a:solidFill>
            </a:endParaRPr>
          </a:p>
        </p:txBody>
      </p:sp>
      <p:sp>
        <p:nvSpPr>
          <p:cNvPr id="37" name="正方形/長方形 36"/>
          <p:cNvSpPr/>
          <p:nvPr/>
        </p:nvSpPr>
        <p:spPr>
          <a:xfrm>
            <a:off x="11202696" y="5375887"/>
            <a:ext cx="1157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7200" b="1" smtClean="0">
                <a:solidFill>
                  <a:srgbClr val="00B0F0"/>
                </a:solidFill>
              </a:rPr>
              <a:t>月</a:t>
            </a:r>
            <a:endParaRPr lang="ja-JP" altLang="en-US" sz="7200" b="1" dirty="0">
              <a:solidFill>
                <a:srgbClr val="00B0F0"/>
              </a:solidFill>
            </a:endParaRPr>
          </a:p>
        </p:txBody>
      </p:sp>
      <p:sp>
        <p:nvSpPr>
          <p:cNvPr id="38" name="正方形/長方形 37"/>
          <p:cNvSpPr/>
          <p:nvPr/>
        </p:nvSpPr>
        <p:spPr>
          <a:xfrm>
            <a:off x="14032402" y="5375887"/>
            <a:ext cx="1157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7200" b="1" dirty="0" smtClean="0">
                <a:solidFill>
                  <a:srgbClr val="00B0F0"/>
                </a:solidFill>
              </a:rPr>
              <a:t>火</a:t>
            </a:r>
            <a:endParaRPr lang="ja-JP" altLang="en-US" sz="7200" b="1" dirty="0">
              <a:solidFill>
                <a:srgbClr val="00B0F0"/>
              </a:solidFill>
            </a:endParaRPr>
          </a:p>
        </p:txBody>
      </p:sp>
      <p:sp>
        <p:nvSpPr>
          <p:cNvPr id="40" name="正方形/長方形 39"/>
          <p:cNvSpPr/>
          <p:nvPr/>
        </p:nvSpPr>
        <p:spPr>
          <a:xfrm>
            <a:off x="16657087" y="5375887"/>
            <a:ext cx="1157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7200" b="1" dirty="0" smtClean="0">
                <a:solidFill>
                  <a:srgbClr val="00B0F0"/>
                </a:solidFill>
              </a:rPr>
              <a:t>水</a:t>
            </a:r>
            <a:endParaRPr lang="ja-JP" altLang="en-US" sz="7200" b="1" dirty="0">
              <a:solidFill>
                <a:srgbClr val="00B0F0"/>
              </a:solidFill>
            </a:endParaRPr>
          </a:p>
        </p:txBody>
      </p:sp>
      <p:sp>
        <p:nvSpPr>
          <p:cNvPr id="44" name="正方形/長方形 43"/>
          <p:cNvSpPr/>
          <p:nvPr/>
        </p:nvSpPr>
        <p:spPr>
          <a:xfrm>
            <a:off x="19382395" y="5375887"/>
            <a:ext cx="1157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7200" b="1" dirty="0" smtClean="0">
                <a:solidFill>
                  <a:srgbClr val="00B0F0"/>
                </a:solidFill>
              </a:rPr>
              <a:t>木</a:t>
            </a:r>
            <a:endParaRPr lang="ja-JP" altLang="en-US" sz="7200" b="1" dirty="0">
              <a:solidFill>
                <a:srgbClr val="00B0F0"/>
              </a:solidFill>
            </a:endParaRPr>
          </a:p>
        </p:txBody>
      </p:sp>
      <p:sp>
        <p:nvSpPr>
          <p:cNvPr id="46" name="正方形/長方形 45"/>
          <p:cNvSpPr/>
          <p:nvPr/>
        </p:nvSpPr>
        <p:spPr>
          <a:xfrm>
            <a:off x="22028434" y="5375887"/>
            <a:ext cx="1157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7200" b="1" dirty="0" smtClean="0">
                <a:solidFill>
                  <a:srgbClr val="00B0F0"/>
                </a:solidFill>
              </a:rPr>
              <a:t>金</a:t>
            </a:r>
            <a:endParaRPr lang="ja-JP" altLang="en-US" sz="7200" b="1" dirty="0">
              <a:solidFill>
                <a:srgbClr val="00B0F0"/>
              </a:solidFill>
            </a:endParaRPr>
          </a:p>
        </p:txBody>
      </p:sp>
      <p:sp>
        <p:nvSpPr>
          <p:cNvPr id="48" name="正方形/長方形 47"/>
          <p:cNvSpPr/>
          <p:nvPr/>
        </p:nvSpPr>
        <p:spPr>
          <a:xfrm>
            <a:off x="24888865" y="5375887"/>
            <a:ext cx="115782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7200" b="1" dirty="0" smtClean="0">
                <a:solidFill>
                  <a:srgbClr val="00B0F0"/>
                </a:solidFill>
              </a:rPr>
              <a:t>土</a:t>
            </a:r>
            <a:endParaRPr lang="ja-JP" altLang="en-US" sz="7200" b="1" dirty="0">
              <a:solidFill>
                <a:srgbClr val="00B0F0"/>
              </a:solidFill>
            </a:endParaRPr>
          </a:p>
        </p:txBody>
      </p:sp>
      <p:sp>
        <p:nvSpPr>
          <p:cNvPr id="49" name="正方形/長方形 48"/>
          <p:cNvSpPr/>
          <p:nvPr/>
        </p:nvSpPr>
        <p:spPr>
          <a:xfrm>
            <a:off x="19474919" y="7798820"/>
            <a:ext cx="7511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ja-JP" altLang="en-US" sz="6000" dirty="0" smtClean="0">
                <a:latin typeface="Meiryo" charset="-128"/>
                <a:ea typeface="Meiryo" charset="-128"/>
                <a:cs typeface="Meiryo" charset="-128"/>
              </a:rPr>
              <a:t>手</a:t>
            </a:r>
            <a:endParaRPr lang="en-US" altLang="ja-JP" sz="6000" dirty="0" smtClean="0">
              <a:latin typeface="Meiryo" charset="-128"/>
              <a:ea typeface="Meiryo" charset="-128"/>
              <a:cs typeface="Meiryo" charset="-128"/>
            </a:endParaRPr>
          </a:p>
          <a:p>
            <a:r>
              <a:rPr lang="ja-JP" altLang="en-US" sz="6000" dirty="0" smtClean="0">
                <a:latin typeface="Meiryo" charset="-128"/>
                <a:ea typeface="Meiryo" charset="-128"/>
                <a:cs typeface="Meiryo" charset="-128"/>
              </a:rPr>
              <a:t>術</a:t>
            </a:r>
            <a:endParaRPr lang="ja-JP" altLang="en-US" sz="6000" dirty="0">
              <a:latin typeface="Meiryo" charset="-128"/>
              <a:ea typeface="Meiryo" charset="-128"/>
              <a:cs typeface="Meiryo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0449259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ホワイト">
  <a:themeElements>
    <a:clrScheme name="ホワイト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ホワイト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ホワイト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329</TotalTime>
  <Words>67</Words>
  <Application>Microsoft Macintosh PowerPoint</Application>
  <PresentationFormat>ユーザー設定</PresentationFormat>
  <Paragraphs>15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6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8" baseType="lpstr">
      <vt:lpstr>Calibri</vt:lpstr>
      <vt:lpstr>Calibri Light</vt:lpstr>
      <vt:lpstr>Meiryo</vt:lpstr>
      <vt:lpstr>游ゴシック</vt:lpstr>
      <vt:lpstr>游ゴシック Light</vt:lpstr>
      <vt:lpstr>Arial</vt:lpstr>
      <vt:lpstr>ホワイト</vt:lpstr>
      <vt:lpstr>PowerPoint プレゼンテーション</vt:lpstr>
    </vt:vector>
  </TitlesOfParts>
  <Company/>
  <LinksUpToDate>false</LinksUpToDate>
  <SharedDoc>false</SharedDoc>
  <HyperlinksChanged>false</HyperlinksChanged>
  <AppVersion>15.0029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Office365</dc:creator>
  <cp:lastModifiedBy>Office365</cp:lastModifiedBy>
  <cp:revision>47</cp:revision>
  <dcterms:created xsi:type="dcterms:W3CDTF">2018-03-02T10:39:44Z</dcterms:created>
  <dcterms:modified xsi:type="dcterms:W3CDTF">2018-03-12T08:09:55Z</dcterms:modified>
</cp:coreProperties>
</file>