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5377"/>
    <a:srgbClr val="036EB8"/>
    <a:srgbClr val="172A88"/>
    <a:srgbClr val="6A3906"/>
    <a:srgbClr val="EA5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/>
    <p:restoredTop sz="94608"/>
  </p:normalViewPr>
  <p:slideViewPr>
    <p:cSldViewPr snapToGrid="0" snapToObjects="1">
      <p:cViewPr>
        <p:scale>
          <a:sx n="45" d="100"/>
          <a:sy n="45" d="100"/>
        </p:scale>
        <p:origin x="2792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459200" cy="29253396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202" y="1766212"/>
            <a:ext cx="3740978" cy="8246066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1418855" y="8029155"/>
            <a:ext cx="13587624" cy="1658188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095868" y="2131820"/>
            <a:ext cx="108460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5500" b="1" spc="3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診療時間の</a:t>
            </a:r>
            <a:endParaRPr lang="en-US" altLang="ja-JP" sz="15500" b="1" spc="300" dirty="0" smtClean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  <a:p>
            <a:r>
              <a:rPr lang="ja-JP" altLang="en-US" sz="15500" b="1" spc="3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お知らせ</a:t>
            </a:r>
            <a:endParaRPr lang="en-US" altLang="ja-JP" sz="15500" b="1" spc="300" dirty="0" smtClean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00711" y="8583907"/>
            <a:ext cx="1261884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500" dirty="0" smtClean="0">
                <a:latin typeface="Meiryo" charset="-128"/>
                <a:ea typeface="Meiryo" charset="-128"/>
                <a:cs typeface="Meiryo" charset="-128"/>
              </a:rPr>
              <a:t>診療時間</a:t>
            </a:r>
            <a:endParaRPr kumimoji="1" lang="en-US" altLang="ja-JP" sz="3500" dirty="0" smtClean="0">
              <a:latin typeface="Meiryo" charset="-128"/>
              <a:ea typeface="Meiryo" charset="-128"/>
              <a:cs typeface="Meiryo" charset="-128"/>
            </a:endParaRPr>
          </a:p>
          <a:p>
            <a:r>
              <a:rPr lang="ja-JP" altLang="en-US" sz="3500" dirty="0" smtClean="0">
                <a:latin typeface="Meiryo" charset="-128"/>
                <a:ea typeface="Meiryo" charset="-128"/>
                <a:cs typeface="Meiryo" charset="-128"/>
              </a:rPr>
              <a:t>受付時間</a:t>
            </a:r>
            <a:endParaRPr kumimoji="1" lang="ja-JP" altLang="en-US" sz="3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17122" y="11770227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月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717122" y="14034685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火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717122" y="16299143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水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717122" y="18563601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木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717122" y="20828059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金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717122" y="23092517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000" dirty="0" smtClean="0">
                <a:latin typeface="Meiryo" charset="-128"/>
                <a:ea typeface="Meiryo" charset="-128"/>
                <a:cs typeface="Meiryo" charset="-128"/>
              </a:rPr>
              <a:t>土</a:t>
            </a:r>
            <a:endParaRPr kumimoji="1" lang="ja-JP" altLang="en-US" sz="50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722354" y="8545275"/>
            <a:ext cx="4320415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5200" dirty="0" smtClean="0">
                <a:latin typeface="Meiryo" charset="-128"/>
                <a:ea typeface="Meiryo" charset="-128"/>
                <a:cs typeface="Meiryo" charset="-128"/>
              </a:rPr>
              <a:t>午前</a:t>
            </a:r>
            <a:endParaRPr lang="en-US" altLang="ja-JP" sz="5200" dirty="0" smtClean="0"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lang="en-US" altLang="ja-JP" sz="5200" dirty="0" smtClean="0">
                <a:latin typeface="Meiryo" charset="-128"/>
                <a:ea typeface="Meiryo" charset="-128"/>
                <a:cs typeface="Meiryo" charset="-128"/>
              </a:rPr>
              <a:t>9:30〜12:00</a:t>
            </a:r>
            <a:endParaRPr lang="en-US" altLang="ja-JP" sz="52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207791" y="10226449"/>
            <a:ext cx="534954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00" dirty="0" smtClean="0">
                <a:latin typeface="Meiryo" charset="-128"/>
                <a:ea typeface="Meiryo" charset="-128"/>
                <a:cs typeface="Meiryo" charset="-128"/>
              </a:rPr>
              <a:t>（受付時間</a:t>
            </a:r>
            <a:r>
              <a:rPr lang="en-US" altLang="ja-JP" sz="3300" dirty="0" smtClean="0">
                <a:latin typeface="Meiryo" charset="-128"/>
                <a:ea typeface="Meiryo" charset="-128"/>
                <a:cs typeface="Meiryo" charset="-128"/>
              </a:rPr>
              <a:t>9:00〜11:00</a:t>
            </a:r>
            <a:r>
              <a:rPr lang="ja-JP" altLang="en-US" sz="3300" dirty="0" smtClean="0">
                <a:latin typeface="Meiryo" charset="-128"/>
                <a:ea typeface="Meiryo" charset="-128"/>
                <a:cs typeface="Meiryo" charset="-128"/>
              </a:rPr>
              <a:t>）</a:t>
            </a:r>
            <a:endParaRPr lang="en-US" altLang="ja-JP" sz="3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9158957" y="10226449"/>
            <a:ext cx="561243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300" dirty="0" smtClean="0">
                <a:latin typeface="Meiryo" charset="-128"/>
                <a:ea typeface="Meiryo" charset="-128"/>
                <a:cs typeface="Meiryo" charset="-128"/>
              </a:rPr>
              <a:t>（受付時間</a:t>
            </a:r>
            <a:r>
              <a:rPr lang="en-US" altLang="ja-JP" sz="3300" dirty="0" smtClean="0">
                <a:latin typeface="Meiryo" charset="-128"/>
                <a:ea typeface="Meiryo" charset="-128"/>
                <a:cs typeface="Meiryo" charset="-128"/>
              </a:rPr>
              <a:t>13:00〜15:00</a:t>
            </a:r>
            <a:r>
              <a:rPr lang="ja-JP" altLang="en-US" sz="3300" dirty="0" smtClean="0">
                <a:latin typeface="Meiryo" charset="-128"/>
                <a:ea typeface="Meiryo" charset="-128"/>
                <a:cs typeface="Meiryo" charset="-128"/>
              </a:rPr>
              <a:t>）</a:t>
            </a:r>
            <a:endParaRPr lang="en-US" altLang="ja-JP" sz="33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4121134" y="11626687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  <a:endParaRPr kumimoji="1" lang="ja-JP" altLang="en-US" sz="70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0203746" y="11626687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0" dirty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4121134" y="13890557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  <a:endParaRPr kumimoji="1" lang="ja-JP" altLang="en-US" sz="70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0203746" y="13890557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0" dirty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4121134" y="16154721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  <a:endParaRPr kumimoji="1" lang="ja-JP" altLang="en-US" sz="70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4121134" y="18571282"/>
            <a:ext cx="352285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5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手術</a:t>
            </a:r>
            <a:endParaRPr kumimoji="1" lang="ja-JP" altLang="en-US" sz="55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10203746" y="18418885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0" dirty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4121134" y="20683931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  <a:endParaRPr kumimoji="1" lang="ja-JP" altLang="en-US" sz="70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10203746" y="20683931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0" dirty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121134" y="22948389"/>
            <a:ext cx="35228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 smtClean="0">
                <a:solidFill>
                  <a:srgbClr val="E95377"/>
                </a:solidFill>
                <a:latin typeface="Meiryo" charset="-128"/>
                <a:ea typeface="Meiryo" charset="-128"/>
                <a:cs typeface="Meiryo" charset="-128"/>
              </a:rPr>
              <a:t>●</a:t>
            </a:r>
            <a:endParaRPr kumimoji="1" lang="ja-JP" altLang="en-US" sz="7000" dirty="0">
              <a:solidFill>
                <a:srgbClr val="E95377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 flipV="1">
            <a:off x="8923867" y="15554978"/>
            <a:ext cx="6082612" cy="22635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flipV="1">
            <a:off x="8923867" y="22347469"/>
            <a:ext cx="6082612" cy="22635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>
            <a:off x="2841330" y="8029155"/>
            <a:ext cx="0" cy="16581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>
            <a:off x="8923867" y="8029155"/>
            <a:ext cx="0" cy="165818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1418855" y="11026355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>
            <a:off x="1418855" y="13290813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1418855" y="15554977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コネクタ 90"/>
          <p:cNvCxnSpPr/>
          <p:nvPr/>
        </p:nvCxnSpPr>
        <p:spPr>
          <a:xfrm>
            <a:off x="1418855" y="17818553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コネクタ 91"/>
          <p:cNvCxnSpPr/>
          <p:nvPr/>
        </p:nvCxnSpPr>
        <p:spPr>
          <a:xfrm>
            <a:off x="1418855" y="20083599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/>
          <p:cNvCxnSpPr/>
          <p:nvPr/>
        </p:nvCxnSpPr>
        <p:spPr>
          <a:xfrm>
            <a:off x="1418855" y="22340773"/>
            <a:ext cx="135876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テキスト ボックス 93"/>
          <p:cNvSpPr txBox="1"/>
          <p:nvPr/>
        </p:nvSpPr>
        <p:spPr>
          <a:xfrm>
            <a:off x="9598180" y="8545275"/>
            <a:ext cx="4733988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5200" dirty="0" smtClean="0">
                <a:latin typeface="Meiryo" charset="-128"/>
                <a:ea typeface="Meiryo" charset="-128"/>
                <a:cs typeface="Meiryo" charset="-128"/>
              </a:rPr>
              <a:t>午後</a:t>
            </a:r>
            <a:endParaRPr lang="en-US" altLang="ja-JP" sz="5200" dirty="0" smtClean="0"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lang="en-US" altLang="ja-JP" sz="5200" dirty="0" smtClean="0">
                <a:latin typeface="Meiryo" charset="-128"/>
                <a:ea typeface="Meiryo" charset="-128"/>
                <a:cs typeface="Meiryo" charset="-128"/>
              </a:rPr>
              <a:t>13:00〜16:00</a:t>
            </a:r>
            <a:endParaRPr lang="en-US" altLang="ja-JP" sz="52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1418855" y="25068455"/>
            <a:ext cx="13587624" cy="2083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500" dirty="0">
                <a:latin typeface="Meiryo" charset="-128"/>
                <a:ea typeface="Meiryo" charset="-128"/>
                <a:cs typeface="Meiryo" charset="-128"/>
              </a:rPr>
              <a:t>休診日：水曜午後・土曜午後・日曜・祝日</a:t>
            </a:r>
          </a:p>
          <a:p>
            <a:pPr>
              <a:lnSpc>
                <a:spcPct val="150000"/>
              </a:lnSpc>
            </a:pPr>
            <a:r>
              <a:rPr lang="ja-JP" altLang="en-US" sz="4500" dirty="0">
                <a:latin typeface="Meiryo" charset="-128"/>
                <a:ea typeface="Meiryo" charset="-128"/>
                <a:cs typeface="Meiryo" charset="-128"/>
              </a:rPr>
              <a:t>木曜日の午前中は手術になります。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58</Words>
  <Application>Microsoft Macintosh PowerPoint</Application>
  <PresentationFormat>ユーザー設定</PresentationFormat>
  <Paragraphs>28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45</cp:revision>
  <dcterms:created xsi:type="dcterms:W3CDTF">2018-03-05T08:53:20Z</dcterms:created>
  <dcterms:modified xsi:type="dcterms:W3CDTF">2018-03-13T08:27:55Z</dcterms:modified>
</cp:coreProperties>
</file>