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29260800" cy="16459200"/>
  <p:notesSz cx="6858000" cy="9144000"/>
  <p:defaultTextStyle>
    <a:defPPr>
      <a:defRPr lang="ja-JP"/>
    </a:defPPr>
    <a:lvl1pPr marL="0" algn="l" defTabSz="2194560" rtl="0" eaLnBrk="1" latinLnBrk="0" hangingPunct="1">
      <a:defRPr kumimoji="1" sz="4320" kern="1200">
        <a:solidFill>
          <a:schemeClr val="tx1"/>
        </a:solidFill>
        <a:latin typeface="+mn-lt"/>
        <a:ea typeface="+mn-ea"/>
        <a:cs typeface="+mn-cs"/>
      </a:defRPr>
    </a:lvl1pPr>
    <a:lvl2pPr marL="1097280" algn="l" defTabSz="2194560" rtl="0" eaLnBrk="1" latinLnBrk="0" hangingPunct="1">
      <a:defRPr kumimoji="1" sz="4320" kern="1200">
        <a:solidFill>
          <a:schemeClr val="tx1"/>
        </a:solidFill>
        <a:latin typeface="+mn-lt"/>
        <a:ea typeface="+mn-ea"/>
        <a:cs typeface="+mn-cs"/>
      </a:defRPr>
    </a:lvl2pPr>
    <a:lvl3pPr marL="2194560" algn="l" defTabSz="2194560" rtl="0" eaLnBrk="1" latinLnBrk="0" hangingPunct="1">
      <a:defRPr kumimoji="1" sz="4320" kern="1200">
        <a:solidFill>
          <a:schemeClr val="tx1"/>
        </a:solidFill>
        <a:latin typeface="+mn-lt"/>
        <a:ea typeface="+mn-ea"/>
        <a:cs typeface="+mn-cs"/>
      </a:defRPr>
    </a:lvl3pPr>
    <a:lvl4pPr marL="3291840" algn="l" defTabSz="2194560" rtl="0" eaLnBrk="1" latinLnBrk="0" hangingPunct="1">
      <a:defRPr kumimoji="1" sz="4320" kern="1200">
        <a:solidFill>
          <a:schemeClr val="tx1"/>
        </a:solidFill>
        <a:latin typeface="+mn-lt"/>
        <a:ea typeface="+mn-ea"/>
        <a:cs typeface="+mn-cs"/>
      </a:defRPr>
    </a:lvl4pPr>
    <a:lvl5pPr marL="4389120" algn="l" defTabSz="2194560" rtl="0" eaLnBrk="1" latinLnBrk="0" hangingPunct="1">
      <a:defRPr kumimoji="1" sz="4320" kern="1200">
        <a:solidFill>
          <a:schemeClr val="tx1"/>
        </a:solidFill>
        <a:latin typeface="+mn-lt"/>
        <a:ea typeface="+mn-ea"/>
        <a:cs typeface="+mn-cs"/>
      </a:defRPr>
    </a:lvl5pPr>
    <a:lvl6pPr marL="5486400" algn="l" defTabSz="2194560" rtl="0" eaLnBrk="1" latinLnBrk="0" hangingPunct="1">
      <a:defRPr kumimoji="1" sz="4320" kern="1200">
        <a:solidFill>
          <a:schemeClr val="tx1"/>
        </a:solidFill>
        <a:latin typeface="+mn-lt"/>
        <a:ea typeface="+mn-ea"/>
        <a:cs typeface="+mn-cs"/>
      </a:defRPr>
    </a:lvl6pPr>
    <a:lvl7pPr marL="6583680" algn="l" defTabSz="2194560" rtl="0" eaLnBrk="1" latinLnBrk="0" hangingPunct="1">
      <a:defRPr kumimoji="1" sz="4320" kern="1200">
        <a:solidFill>
          <a:schemeClr val="tx1"/>
        </a:solidFill>
        <a:latin typeface="+mn-lt"/>
        <a:ea typeface="+mn-ea"/>
        <a:cs typeface="+mn-cs"/>
      </a:defRPr>
    </a:lvl7pPr>
    <a:lvl8pPr marL="7680960" algn="l" defTabSz="2194560" rtl="0" eaLnBrk="1" latinLnBrk="0" hangingPunct="1">
      <a:defRPr kumimoji="1" sz="4320" kern="1200">
        <a:solidFill>
          <a:schemeClr val="tx1"/>
        </a:solidFill>
        <a:latin typeface="+mn-lt"/>
        <a:ea typeface="+mn-ea"/>
        <a:cs typeface="+mn-cs"/>
      </a:defRPr>
    </a:lvl8pPr>
    <a:lvl9pPr marL="8778240" algn="l" defTabSz="2194560" rtl="0" eaLnBrk="1" latinLnBrk="0" hangingPunct="1">
      <a:defRPr kumimoji="1" sz="432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5B597"/>
    <a:srgbClr val="F6AC19"/>
    <a:srgbClr val="00A29A"/>
    <a:srgbClr val="036EB8"/>
    <a:srgbClr val="601986"/>
    <a:srgbClr val="E83828"/>
    <a:srgbClr val="172A88"/>
    <a:srgbClr val="B282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111"/>
    <p:restoredTop sz="94612"/>
  </p:normalViewPr>
  <p:slideViewPr>
    <p:cSldViewPr snapToGrid="0" snapToObjects="1">
      <p:cViewPr>
        <p:scale>
          <a:sx n="50" d="100"/>
          <a:sy n="50" d="100"/>
        </p:scale>
        <p:origin x="2224" y="16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7600" y="2693671"/>
            <a:ext cx="21945600" cy="5730240"/>
          </a:xfrm>
        </p:spPr>
        <p:txBody>
          <a:bodyPr anchor="b"/>
          <a:lstStyle>
            <a:lvl1pPr algn="ctr">
              <a:defRPr sz="14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57600" y="8644891"/>
            <a:ext cx="21945600" cy="3973829"/>
          </a:xfrm>
        </p:spPr>
        <p:txBody>
          <a:bodyPr/>
          <a:lstStyle>
            <a:lvl1pPr marL="0" indent="0" algn="ctr">
              <a:buNone/>
              <a:defRPr sz="5760"/>
            </a:lvl1pPr>
            <a:lvl2pPr marL="1097280" indent="0" algn="ctr">
              <a:buNone/>
              <a:defRPr sz="4800"/>
            </a:lvl2pPr>
            <a:lvl3pPr marL="2194560" indent="0" algn="ctr">
              <a:buNone/>
              <a:defRPr sz="4320"/>
            </a:lvl3pPr>
            <a:lvl4pPr marL="3291840" indent="0" algn="ctr">
              <a:buNone/>
              <a:defRPr sz="3840"/>
            </a:lvl4pPr>
            <a:lvl5pPr marL="4389120" indent="0" algn="ctr">
              <a:buNone/>
              <a:defRPr sz="3840"/>
            </a:lvl5pPr>
            <a:lvl6pPr marL="5486400" indent="0" algn="ctr">
              <a:buNone/>
              <a:defRPr sz="3840"/>
            </a:lvl6pPr>
            <a:lvl7pPr marL="6583680" indent="0" algn="ctr">
              <a:buNone/>
              <a:defRPr sz="3840"/>
            </a:lvl7pPr>
            <a:lvl8pPr marL="7680960" indent="0" algn="ctr">
              <a:buNone/>
              <a:defRPr sz="3840"/>
            </a:lvl8pPr>
            <a:lvl9pPr marL="8778240" indent="0" algn="ctr">
              <a:buNone/>
              <a:defRPr sz="384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8015F-4180-1D4A-B29A-94E5FC73DFBD}" type="datetimeFigureOut">
              <a:rPr kumimoji="1" lang="ja-JP" altLang="en-US" smtClean="0"/>
              <a:t>2018/3/13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1FFBF-42B9-BE4E-A29C-4505C4B48C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3;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8015F-4180-1D4A-B29A-94E5FC73DFBD}" type="datetimeFigureOut">
              <a:rPr kumimoji="1" lang="ja-JP" altLang="en-US" smtClean="0"/>
              <a:t>2018/3/13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1FFBF-42B9-BE4E-A29C-4505C4B48C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0939760" y="876300"/>
            <a:ext cx="6309360" cy="13948411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11680" y="876300"/>
            <a:ext cx="18562320" cy="13948411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8015F-4180-1D4A-B29A-94E5FC73DFBD}" type="datetimeFigureOut">
              <a:rPr kumimoji="1" lang="ja-JP" altLang="en-US" smtClean="0"/>
              <a:t>2018/3/13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1FFBF-42B9-BE4E-A29C-4505C4B48C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8015F-4180-1D4A-B29A-94E5FC73DFBD}" type="datetimeFigureOut">
              <a:rPr kumimoji="1" lang="ja-JP" altLang="en-US" smtClean="0"/>
              <a:t>2018/3/13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1FFBF-42B9-BE4E-A29C-4505C4B48C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6440" y="4103372"/>
            <a:ext cx="25237440" cy="6846569"/>
          </a:xfrm>
        </p:spPr>
        <p:txBody>
          <a:bodyPr anchor="b"/>
          <a:lstStyle>
            <a:lvl1pPr>
              <a:defRPr sz="14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96440" y="11014712"/>
            <a:ext cx="25237440" cy="3600449"/>
          </a:xfrm>
        </p:spPr>
        <p:txBody>
          <a:bodyPr/>
          <a:lstStyle>
            <a:lvl1pPr marL="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1pPr>
            <a:lvl2pPr marL="109728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2pPr>
            <a:lvl3pPr marL="2194560" indent="0">
              <a:buNone/>
              <a:defRPr sz="4320">
                <a:solidFill>
                  <a:schemeClr val="tx1">
                    <a:tint val="75000"/>
                  </a:schemeClr>
                </a:solidFill>
              </a:defRPr>
            </a:lvl3pPr>
            <a:lvl4pPr marL="329184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4pPr>
            <a:lvl5pPr marL="438912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5pPr>
            <a:lvl6pPr marL="548640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6pPr>
            <a:lvl7pPr marL="658368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7pPr>
            <a:lvl8pPr marL="768096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8pPr>
            <a:lvl9pPr marL="877824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8015F-4180-1D4A-B29A-94E5FC73DFBD}" type="datetimeFigureOut">
              <a:rPr kumimoji="1" lang="ja-JP" altLang="en-US" smtClean="0"/>
              <a:t>2018/3/13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1FFBF-42B9-BE4E-A29C-4505C4B48C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11680" y="4381500"/>
            <a:ext cx="12435840" cy="10443211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13280" y="4381500"/>
            <a:ext cx="12435840" cy="10443211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8015F-4180-1D4A-B29A-94E5FC73DFBD}" type="datetimeFigureOut">
              <a:rPr kumimoji="1" lang="ja-JP" altLang="en-US" smtClean="0"/>
              <a:t>2018/3/13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1FFBF-42B9-BE4E-A29C-4505C4B48C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491" y="876301"/>
            <a:ext cx="25237440" cy="3181351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492" y="4034791"/>
            <a:ext cx="12378689" cy="1977389"/>
          </a:xfrm>
        </p:spPr>
        <p:txBody>
          <a:bodyPr anchor="b"/>
          <a:lstStyle>
            <a:lvl1pPr marL="0" indent="0">
              <a:buNone/>
              <a:defRPr sz="5760" b="1"/>
            </a:lvl1pPr>
            <a:lvl2pPr marL="1097280" indent="0">
              <a:buNone/>
              <a:defRPr sz="4800" b="1"/>
            </a:lvl2pPr>
            <a:lvl3pPr marL="2194560" indent="0">
              <a:buNone/>
              <a:defRPr sz="4320" b="1"/>
            </a:lvl3pPr>
            <a:lvl4pPr marL="3291840" indent="0">
              <a:buNone/>
              <a:defRPr sz="3840" b="1"/>
            </a:lvl4pPr>
            <a:lvl5pPr marL="4389120" indent="0">
              <a:buNone/>
              <a:defRPr sz="3840" b="1"/>
            </a:lvl5pPr>
            <a:lvl6pPr marL="5486400" indent="0">
              <a:buNone/>
              <a:defRPr sz="3840" b="1"/>
            </a:lvl6pPr>
            <a:lvl7pPr marL="6583680" indent="0">
              <a:buNone/>
              <a:defRPr sz="3840" b="1"/>
            </a:lvl7pPr>
            <a:lvl8pPr marL="7680960" indent="0">
              <a:buNone/>
              <a:defRPr sz="3840" b="1"/>
            </a:lvl8pPr>
            <a:lvl9pPr marL="8778240" indent="0">
              <a:buNone/>
              <a:defRPr sz="384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15492" y="6012180"/>
            <a:ext cx="12378689" cy="8843011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4813280" y="4034791"/>
            <a:ext cx="12439651" cy="1977389"/>
          </a:xfrm>
        </p:spPr>
        <p:txBody>
          <a:bodyPr anchor="b"/>
          <a:lstStyle>
            <a:lvl1pPr marL="0" indent="0">
              <a:buNone/>
              <a:defRPr sz="5760" b="1"/>
            </a:lvl1pPr>
            <a:lvl2pPr marL="1097280" indent="0">
              <a:buNone/>
              <a:defRPr sz="4800" b="1"/>
            </a:lvl2pPr>
            <a:lvl3pPr marL="2194560" indent="0">
              <a:buNone/>
              <a:defRPr sz="4320" b="1"/>
            </a:lvl3pPr>
            <a:lvl4pPr marL="3291840" indent="0">
              <a:buNone/>
              <a:defRPr sz="3840" b="1"/>
            </a:lvl4pPr>
            <a:lvl5pPr marL="4389120" indent="0">
              <a:buNone/>
              <a:defRPr sz="3840" b="1"/>
            </a:lvl5pPr>
            <a:lvl6pPr marL="5486400" indent="0">
              <a:buNone/>
              <a:defRPr sz="3840" b="1"/>
            </a:lvl6pPr>
            <a:lvl7pPr marL="6583680" indent="0">
              <a:buNone/>
              <a:defRPr sz="3840" b="1"/>
            </a:lvl7pPr>
            <a:lvl8pPr marL="7680960" indent="0">
              <a:buNone/>
              <a:defRPr sz="3840" b="1"/>
            </a:lvl8pPr>
            <a:lvl9pPr marL="8778240" indent="0">
              <a:buNone/>
              <a:defRPr sz="384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4813280" y="6012180"/>
            <a:ext cx="12439651" cy="8843011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8015F-4180-1D4A-B29A-94E5FC73DFBD}" type="datetimeFigureOut">
              <a:rPr kumimoji="1" lang="ja-JP" altLang="en-US" smtClean="0"/>
              <a:t>2018/3/13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1FFBF-42B9-BE4E-A29C-4505C4B48C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8015F-4180-1D4A-B29A-94E5FC73DFBD}" type="datetimeFigureOut">
              <a:rPr kumimoji="1" lang="ja-JP" altLang="en-US" smtClean="0"/>
              <a:t>2018/3/13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1FFBF-42B9-BE4E-A29C-4505C4B48C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8015F-4180-1D4A-B29A-94E5FC73DFBD}" type="datetimeFigureOut">
              <a:rPr kumimoji="1" lang="ja-JP" altLang="en-US" smtClean="0"/>
              <a:t>2018/3/13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1FFBF-42B9-BE4E-A29C-4505C4B48C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3;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492" y="1097280"/>
            <a:ext cx="9437369" cy="3840480"/>
          </a:xfrm>
        </p:spPr>
        <p:txBody>
          <a:bodyPr anchor="b"/>
          <a:lstStyle>
            <a:lvl1pPr>
              <a:defRPr sz="768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439651" y="2369821"/>
            <a:ext cx="14813280" cy="11696700"/>
          </a:xfrm>
        </p:spPr>
        <p:txBody>
          <a:bodyPr/>
          <a:lstStyle>
            <a:lvl1pPr>
              <a:defRPr sz="7680"/>
            </a:lvl1pPr>
            <a:lvl2pPr>
              <a:defRPr sz="6720"/>
            </a:lvl2pPr>
            <a:lvl3pPr>
              <a:defRPr sz="5760"/>
            </a:lvl3pPr>
            <a:lvl4pPr>
              <a:defRPr sz="4800"/>
            </a:lvl4pPr>
            <a:lvl5pPr>
              <a:defRPr sz="4800"/>
            </a:lvl5pPr>
            <a:lvl6pPr>
              <a:defRPr sz="4800"/>
            </a:lvl6pPr>
            <a:lvl7pPr>
              <a:defRPr sz="4800"/>
            </a:lvl7pPr>
            <a:lvl8pPr>
              <a:defRPr sz="4800"/>
            </a:lvl8pPr>
            <a:lvl9pPr>
              <a:defRPr sz="4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15492" y="4937760"/>
            <a:ext cx="9437369" cy="9147811"/>
          </a:xfrm>
        </p:spPr>
        <p:txBody>
          <a:bodyPr/>
          <a:lstStyle>
            <a:lvl1pPr marL="0" indent="0">
              <a:buNone/>
              <a:defRPr sz="3840"/>
            </a:lvl1pPr>
            <a:lvl2pPr marL="1097280" indent="0">
              <a:buNone/>
              <a:defRPr sz="3360"/>
            </a:lvl2pPr>
            <a:lvl3pPr marL="2194560" indent="0">
              <a:buNone/>
              <a:defRPr sz="2880"/>
            </a:lvl3pPr>
            <a:lvl4pPr marL="3291840" indent="0">
              <a:buNone/>
              <a:defRPr sz="2400"/>
            </a:lvl4pPr>
            <a:lvl5pPr marL="4389120" indent="0">
              <a:buNone/>
              <a:defRPr sz="2400"/>
            </a:lvl5pPr>
            <a:lvl6pPr marL="5486400" indent="0">
              <a:buNone/>
              <a:defRPr sz="2400"/>
            </a:lvl6pPr>
            <a:lvl7pPr marL="6583680" indent="0">
              <a:buNone/>
              <a:defRPr sz="2400"/>
            </a:lvl7pPr>
            <a:lvl8pPr marL="7680960" indent="0">
              <a:buNone/>
              <a:defRPr sz="2400"/>
            </a:lvl8pPr>
            <a:lvl9pPr marL="8778240" indent="0">
              <a:buNone/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8015F-4180-1D4A-B29A-94E5FC73DFBD}" type="datetimeFigureOut">
              <a:rPr kumimoji="1" lang="ja-JP" altLang="en-US" smtClean="0"/>
              <a:t>2018/3/13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1FFBF-42B9-BE4E-A29C-4505C4B48C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492" y="1097280"/>
            <a:ext cx="9437369" cy="3840480"/>
          </a:xfrm>
        </p:spPr>
        <p:txBody>
          <a:bodyPr anchor="b"/>
          <a:lstStyle>
            <a:lvl1pPr>
              <a:defRPr sz="768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439651" y="2369821"/>
            <a:ext cx="14813280" cy="11696700"/>
          </a:xfrm>
        </p:spPr>
        <p:txBody>
          <a:bodyPr anchor="t"/>
          <a:lstStyle>
            <a:lvl1pPr marL="0" indent="0">
              <a:buNone/>
              <a:defRPr sz="7680"/>
            </a:lvl1pPr>
            <a:lvl2pPr marL="1097280" indent="0">
              <a:buNone/>
              <a:defRPr sz="6720"/>
            </a:lvl2pPr>
            <a:lvl3pPr marL="2194560" indent="0">
              <a:buNone/>
              <a:defRPr sz="5760"/>
            </a:lvl3pPr>
            <a:lvl4pPr marL="3291840" indent="0">
              <a:buNone/>
              <a:defRPr sz="4800"/>
            </a:lvl4pPr>
            <a:lvl5pPr marL="4389120" indent="0">
              <a:buNone/>
              <a:defRPr sz="4800"/>
            </a:lvl5pPr>
            <a:lvl6pPr marL="5486400" indent="0">
              <a:buNone/>
              <a:defRPr sz="4800"/>
            </a:lvl6pPr>
            <a:lvl7pPr marL="6583680" indent="0">
              <a:buNone/>
              <a:defRPr sz="4800"/>
            </a:lvl7pPr>
            <a:lvl8pPr marL="7680960" indent="0">
              <a:buNone/>
              <a:defRPr sz="4800"/>
            </a:lvl8pPr>
            <a:lvl9pPr marL="8778240" indent="0">
              <a:buNone/>
              <a:defRPr sz="4800"/>
            </a:lvl9pPr>
          </a:lstStyle>
          <a:p>
            <a:r>
              <a:rPr lang="ja-JP" altLang="en-US" smtClean="0"/>
              <a:t>プレースホルダーまでドラッグするかアイコンをクリックして図を追加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15492" y="4937760"/>
            <a:ext cx="9437369" cy="9147811"/>
          </a:xfrm>
        </p:spPr>
        <p:txBody>
          <a:bodyPr/>
          <a:lstStyle>
            <a:lvl1pPr marL="0" indent="0">
              <a:buNone/>
              <a:defRPr sz="3840"/>
            </a:lvl1pPr>
            <a:lvl2pPr marL="1097280" indent="0">
              <a:buNone/>
              <a:defRPr sz="3360"/>
            </a:lvl2pPr>
            <a:lvl3pPr marL="2194560" indent="0">
              <a:buNone/>
              <a:defRPr sz="2880"/>
            </a:lvl3pPr>
            <a:lvl4pPr marL="3291840" indent="0">
              <a:buNone/>
              <a:defRPr sz="2400"/>
            </a:lvl4pPr>
            <a:lvl5pPr marL="4389120" indent="0">
              <a:buNone/>
              <a:defRPr sz="2400"/>
            </a:lvl5pPr>
            <a:lvl6pPr marL="5486400" indent="0">
              <a:buNone/>
              <a:defRPr sz="2400"/>
            </a:lvl6pPr>
            <a:lvl7pPr marL="6583680" indent="0">
              <a:buNone/>
              <a:defRPr sz="2400"/>
            </a:lvl7pPr>
            <a:lvl8pPr marL="7680960" indent="0">
              <a:buNone/>
              <a:defRPr sz="2400"/>
            </a:lvl8pPr>
            <a:lvl9pPr marL="8778240" indent="0">
              <a:buNone/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8015F-4180-1D4A-B29A-94E5FC73DFBD}" type="datetimeFigureOut">
              <a:rPr kumimoji="1" lang="ja-JP" altLang="en-US" smtClean="0"/>
              <a:t>2018/3/13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1FFBF-42B9-BE4E-A29C-4505C4B48C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11680" y="876301"/>
            <a:ext cx="25237440" cy="31813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1680" y="4381500"/>
            <a:ext cx="25237440" cy="104432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11680" y="15255241"/>
            <a:ext cx="6583680" cy="8763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E8015F-4180-1D4A-B29A-94E5FC73DFBD}" type="datetimeFigureOut">
              <a:rPr kumimoji="1" lang="ja-JP" altLang="en-US" smtClean="0"/>
              <a:t>2018/3/13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692640" y="15255241"/>
            <a:ext cx="9875520" cy="8763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8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665440" y="15255241"/>
            <a:ext cx="6583680" cy="8763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41FFBF-42B9-BE4E-A29C-4505C4B48C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8243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194560" rtl="0" eaLnBrk="1" latinLnBrk="0" hangingPunct="1">
        <a:lnSpc>
          <a:spcPct val="90000"/>
        </a:lnSpc>
        <a:spcBef>
          <a:spcPct val="0"/>
        </a:spcBef>
        <a:buNone/>
        <a:defRPr kumimoji="1" sz="105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48640" indent="-548640" algn="l" defTabSz="219456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kumimoji="1" sz="6720" kern="1200">
          <a:solidFill>
            <a:schemeClr val="tx1"/>
          </a:solidFill>
          <a:latin typeface="+mn-lt"/>
          <a:ea typeface="+mn-ea"/>
          <a:cs typeface="+mn-cs"/>
        </a:defRPr>
      </a:lvl1pPr>
      <a:lvl2pPr marL="164592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kumimoji="1" sz="5760" kern="1200">
          <a:solidFill>
            <a:schemeClr val="tx1"/>
          </a:solidFill>
          <a:latin typeface="+mn-lt"/>
          <a:ea typeface="+mn-ea"/>
          <a:cs typeface="+mn-cs"/>
        </a:defRPr>
      </a:lvl2pPr>
      <a:lvl3pPr marL="274320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3pPr>
      <a:lvl4pPr marL="384048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kumimoji="1" sz="4320" kern="1200">
          <a:solidFill>
            <a:schemeClr val="tx1"/>
          </a:solidFill>
          <a:latin typeface="+mn-lt"/>
          <a:ea typeface="+mn-ea"/>
          <a:cs typeface="+mn-cs"/>
        </a:defRPr>
      </a:lvl4pPr>
      <a:lvl5pPr marL="493776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kumimoji="1" sz="4320" kern="1200">
          <a:solidFill>
            <a:schemeClr val="tx1"/>
          </a:solidFill>
          <a:latin typeface="+mn-lt"/>
          <a:ea typeface="+mn-ea"/>
          <a:cs typeface="+mn-cs"/>
        </a:defRPr>
      </a:lvl5pPr>
      <a:lvl6pPr marL="603504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kumimoji="1" sz="4320" kern="1200">
          <a:solidFill>
            <a:schemeClr val="tx1"/>
          </a:solidFill>
          <a:latin typeface="+mn-lt"/>
          <a:ea typeface="+mn-ea"/>
          <a:cs typeface="+mn-cs"/>
        </a:defRPr>
      </a:lvl6pPr>
      <a:lvl7pPr marL="713232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kumimoji="1" sz="4320" kern="1200">
          <a:solidFill>
            <a:schemeClr val="tx1"/>
          </a:solidFill>
          <a:latin typeface="+mn-lt"/>
          <a:ea typeface="+mn-ea"/>
          <a:cs typeface="+mn-cs"/>
        </a:defRPr>
      </a:lvl7pPr>
      <a:lvl8pPr marL="822960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kumimoji="1" sz="4320" kern="1200">
          <a:solidFill>
            <a:schemeClr val="tx1"/>
          </a:solidFill>
          <a:latin typeface="+mn-lt"/>
          <a:ea typeface="+mn-ea"/>
          <a:cs typeface="+mn-cs"/>
        </a:defRPr>
      </a:lvl8pPr>
      <a:lvl9pPr marL="932688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kumimoji="1" sz="43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94560" rtl="0" eaLnBrk="1" latinLnBrk="0" hangingPunct="1">
        <a:defRPr kumimoji="1" sz="4320" kern="1200">
          <a:solidFill>
            <a:schemeClr val="tx1"/>
          </a:solidFill>
          <a:latin typeface="+mn-lt"/>
          <a:ea typeface="+mn-ea"/>
          <a:cs typeface="+mn-cs"/>
        </a:defRPr>
      </a:lvl1pPr>
      <a:lvl2pPr marL="1097280" algn="l" defTabSz="2194560" rtl="0" eaLnBrk="1" latinLnBrk="0" hangingPunct="1">
        <a:defRPr kumimoji="1" sz="4320" kern="1200">
          <a:solidFill>
            <a:schemeClr val="tx1"/>
          </a:solidFill>
          <a:latin typeface="+mn-lt"/>
          <a:ea typeface="+mn-ea"/>
          <a:cs typeface="+mn-cs"/>
        </a:defRPr>
      </a:lvl2pPr>
      <a:lvl3pPr marL="2194560" algn="l" defTabSz="2194560" rtl="0" eaLnBrk="1" latinLnBrk="0" hangingPunct="1">
        <a:defRPr kumimoji="1" sz="4320" kern="1200">
          <a:solidFill>
            <a:schemeClr val="tx1"/>
          </a:solidFill>
          <a:latin typeface="+mn-lt"/>
          <a:ea typeface="+mn-ea"/>
          <a:cs typeface="+mn-cs"/>
        </a:defRPr>
      </a:lvl3pPr>
      <a:lvl4pPr marL="3291840" algn="l" defTabSz="2194560" rtl="0" eaLnBrk="1" latinLnBrk="0" hangingPunct="1">
        <a:defRPr kumimoji="1" sz="4320" kern="1200">
          <a:solidFill>
            <a:schemeClr val="tx1"/>
          </a:solidFill>
          <a:latin typeface="+mn-lt"/>
          <a:ea typeface="+mn-ea"/>
          <a:cs typeface="+mn-cs"/>
        </a:defRPr>
      </a:lvl4pPr>
      <a:lvl5pPr marL="4389120" algn="l" defTabSz="2194560" rtl="0" eaLnBrk="1" latinLnBrk="0" hangingPunct="1">
        <a:defRPr kumimoji="1" sz="4320" kern="1200">
          <a:solidFill>
            <a:schemeClr val="tx1"/>
          </a:solidFill>
          <a:latin typeface="+mn-lt"/>
          <a:ea typeface="+mn-ea"/>
          <a:cs typeface="+mn-cs"/>
        </a:defRPr>
      </a:lvl5pPr>
      <a:lvl6pPr marL="5486400" algn="l" defTabSz="2194560" rtl="0" eaLnBrk="1" latinLnBrk="0" hangingPunct="1">
        <a:defRPr kumimoji="1" sz="4320" kern="1200">
          <a:solidFill>
            <a:schemeClr val="tx1"/>
          </a:solidFill>
          <a:latin typeface="+mn-lt"/>
          <a:ea typeface="+mn-ea"/>
          <a:cs typeface="+mn-cs"/>
        </a:defRPr>
      </a:lvl6pPr>
      <a:lvl7pPr marL="6583680" algn="l" defTabSz="2194560" rtl="0" eaLnBrk="1" latinLnBrk="0" hangingPunct="1">
        <a:defRPr kumimoji="1" sz="4320" kern="1200">
          <a:solidFill>
            <a:schemeClr val="tx1"/>
          </a:solidFill>
          <a:latin typeface="+mn-lt"/>
          <a:ea typeface="+mn-ea"/>
          <a:cs typeface="+mn-cs"/>
        </a:defRPr>
      </a:lvl7pPr>
      <a:lvl8pPr marL="7680960" algn="l" defTabSz="2194560" rtl="0" eaLnBrk="1" latinLnBrk="0" hangingPunct="1">
        <a:defRPr kumimoji="1" sz="4320" kern="1200">
          <a:solidFill>
            <a:schemeClr val="tx1"/>
          </a:solidFill>
          <a:latin typeface="+mn-lt"/>
          <a:ea typeface="+mn-ea"/>
          <a:cs typeface="+mn-cs"/>
        </a:defRPr>
      </a:lvl8pPr>
      <a:lvl9pPr marL="8778240" algn="l" defTabSz="2194560" rtl="0" eaLnBrk="1" latinLnBrk="0" hangingPunct="1">
        <a:defRPr kumimoji="1" sz="43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Relationship Id="rId3" Type="http://schemas.openxmlformats.org/officeDocument/2006/relationships/image" Target="../media/image2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図 3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9260800" cy="16459200"/>
          </a:xfrm>
          <a:prstGeom prst="rect">
            <a:avLst/>
          </a:prstGeom>
        </p:spPr>
      </p:pic>
      <p:pic>
        <p:nvPicPr>
          <p:cNvPr id="21" name="図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26640" y="5628938"/>
            <a:ext cx="12966700" cy="9550400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1192697" y="6202017"/>
            <a:ext cx="13521650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000" b="1" dirty="0" smtClean="0">
                <a:solidFill>
                  <a:srgbClr val="35B597"/>
                </a:solidFill>
                <a:latin typeface="Meiryo" charset="-128"/>
                <a:ea typeface="Meiryo" charset="-128"/>
                <a:cs typeface="Meiryo" charset="-128"/>
              </a:rPr>
              <a:t>やっぱり自分の歯が一番！</a:t>
            </a:r>
          </a:p>
          <a:p>
            <a:r>
              <a:rPr lang="ja-JP" altLang="en-US" sz="8000" b="1" dirty="0" smtClean="0">
                <a:solidFill>
                  <a:srgbClr val="35B597"/>
                </a:solidFill>
                <a:latin typeface="Meiryo" charset="-128"/>
                <a:ea typeface="Meiryo" charset="-128"/>
                <a:cs typeface="Meiryo" charset="-128"/>
              </a:rPr>
              <a:t>定期検診を受診しましょう。</a:t>
            </a:r>
            <a:endParaRPr kumimoji="1" lang="ja-JP" altLang="en-US" sz="8000" b="1" dirty="0">
              <a:solidFill>
                <a:srgbClr val="35B597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grpSp>
        <p:nvGrpSpPr>
          <p:cNvPr id="11" name="図形グループ 10"/>
          <p:cNvGrpSpPr/>
          <p:nvPr/>
        </p:nvGrpSpPr>
        <p:grpSpPr>
          <a:xfrm>
            <a:off x="3330146" y="1554929"/>
            <a:ext cx="3600000" cy="3600000"/>
            <a:chOff x="7623850" y="9402417"/>
            <a:chExt cx="3600000" cy="3600000"/>
          </a:xfrm>
        </p:grpSpPr>
        <p:sp>
          <p:nvSpPr>
            <p:cNvPr id="7" name="円/楕円 6"/>
            <p:cNvSpPr/>
            <p:nvPr/>
          </p:nvSpPr>
          <p:spPr>
            <a:xfrm>
              <a:off x="7623850" y="9402417"/>
              <a:ext cx="3600000" cy="3600000"/>
            </a:xfrm>
            <a:prstGeom prst="ellipse">
              <a:avLst/>
            </a:prstGeom>
            <a:solidFill>
              <a:srgbClr val="F6AC1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テキスト ボックス 9"/>
            <p:cNvSpPr txBox="1"/>
            <p:nvPr/>
          </p:nvSpPr>
          <p:spPr>
            <a:xfrm>
              <a:off x="8177355" y="10029675"/>
              <a:ext cx="2492990" cy="28623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18000" b="1" dirty="0" smtClean="0">
                  <a:solidFill>
                    <a:schemeClr val="bg1"/>
                  </a:solidFill>
                  <a:latin typeface="Meiryo" charset="-128"/>
                  <a:ea typeface="Meiryo" charset="-128"/>
                  <a:cs typeface="Meiryo" charset="-128"/>
                </a:rPr>
                <a:t>定</a:t>
              </a:r>
              <a:endParaRPr kumimoji="1" lang="ja-JP" altLang="en-US" sz="18000" b="1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endParaRPr>
            </a:p>
          </p:txBody>
        </p:sp>
      </p:grpSp>
      <p:grpSp>
        <p:nvGrpSpPr>
          <p:cNvPr id="12" name="図形グループ 11"/>
          <p:cNvGrpSpPr/>
          <p:nvPr/>
        </p:nvGrpSpPr>
        <p:grpSpPr>
          <a:xfrm>
            <a:off x="6532586" y="1554929"/>
            <a:ext cx="3600000" cy="3600000"/>
            <a:chOff x="11223850" y="9402417"/>
            <a:chExt cx="3600000" cy="3600000"/>
          </a:xfrm>
        </p:grpSpPr>
        <p:sp>
          <p:nvSpPr>
            <p:cNvPr id="17" name="円/楕円 16"/>
            <p:cNvSpPr/>
            <p:nvPr/>
          </p:nvSpPr>
          <p:spPr>
            <a:xfrm>
              <a:off x="11223850" y="9402417"/>
              <a:ext cx="3600000" cy="3600000"/>
            </a:xfrm>
            <a:prstGeom prst="ellipse">
              <a:avLst/>
            </a:prstGeom>
            <a:solidFill>
              <a:srgbClr val="F6AC1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テキスト ボックス 17"/>
            <p:cNvSpPr txBox="1"/>
            <p:nvPr/>
          </p:nvSpPr>
          <p:spPr>
            <a:xfrm>
              <a:off x="11777356" y="10029675"/>
              <a:ext cx="2492990" cy="28623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18000" b="1" dirty="0" smtClean="0">
                  <a:solidFill>
                    <a:schemeClr val="bg1"/>
                  </a:solidFill>
                  <a:latin typeface="Meiryo" charset="-128"/>
                  <a:ea typeface="Meiryo" charset="-128"/>
                  <a:cs typeface="Meiryo" charset="-128"/>
                </a:rPr>
                <a:t>期</a:t>
              </a:r>
              <a:endParaRPr kumimoji="1" lang="ja-JP" altLang="en-US" sz="18000" b="1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endParaRPr>
            </a:p>
          </p:txBody>
        </p:sp>
      </p:grpSp>
      <p:grpSp>
        <p:nvGrpSpPr>
          <p:cNvPr id="13" name="図形グループ 12"/>
          <p:cNvGrpSpPr/>
          <p:nvPr/>
        </p:nvGrpSpPr>
        <p:grpSpPr>
          <a:xfrm>
            <a:off x="9735026" y="1554929"/>
            <a:ext cx="3600000" cy="3600000"/>
            <a:chOff x="14823850" y="9291997"/>
            <a:chExt cx="3600000" cy="3600000"/>
          </a:xfrm>
        </p:grpSpPr>
        <p:sp>
          <p:nvSpPr>
            <p:cNvPr id="31" name="円/楕円 30"/>
            <p:cNvSpPr/>
            <p:nvPr/>
          </p:nvSpPr>
          <p:spPr>
            <a:xfrm>
              <a:off x="14823850" y="9291997"/>
              <a:ext cx="3600000" cy="3600000"/>
            </a:xfrm>
            <a:prstGeom prst="ellipse">
              <a:avLst/>
            </a:prstGeom>
            <a:solidFill>
              <a:srgbClr val="F6AC1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テキスト ボックス 31"/>
            <p:cNvSpPr txBox="1"/>
            <p:nvPr/>
          </p:nvSpPr>
          <p:spPr>
            <a:xfrm>
              <a:off x="15377355" y="9919255"/>
              <a:ext cx="2492990" cy="28623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18000" b="1" dirty="0" smtClean="0">
                  <a:solidFill>
                    <a:schemeClr val="bg1"/>
                  </a:solidFill>
                  <a:latin typeface="Meiryo" charset="-128"/>
                  <a:ea typeface="Meiryo" charset="-128"/>
                  <a:cs typeface="Meiryo" charset="-128"/>
                </a:rPr>
                <a:t>検</a:t>
              </a:r>
              <a:endParaRPr kumimoji="1" lang="ja-JP" altLang="en-US" sz="18000" b="1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endParaRPr>
            </a:p>
          </p:txBody>
        </p:sp>
      </p:grpSp>
      <p:grpSp>
        <p:nvGrpSpPr>
          <p:cNvPr id="14" name="図形グループ 13"/>
          <p:cNvGrpSpPr/>
          <p:nvPr/>
        </p:nvGrpSpPr>
        <p:grpSpPr>
          <a:xfrm>
            <a:off x="12937466" y="1554929"/>
            <a:ext cx="3600000" cy="3600000"/>
            <a:chOff x="18423850" y="9291997"/>
            <a:chExt cx="3600000" cy="3600000"/>
          </a:xfrm>
        </p:grpSpPr>
        <p:sp>
          <p:nvSpPr>
            <p:cNvPr id="33" name="円/楕円 32"/>
            <p:cNvSpPr/>
            <p:nvPr/>
          </p:nvSpPr>
          <p:spPr>
            <a:xfrm>
              <a:off x="18423850" y="9291997"/>
              <a:ext cx="3600000" cy="3600000"/>
            </a:xfrm>
            <a:prstGeom prst="ellipse">
              <a:avLst/>
            </a:prstGeom>
            <a:solidFill>
              <a:srgbClr val="F6AC1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テキスト ボックス 33"/>
            <p:cNvSpPr txBox="1"/>
            <p:nvPr/>
          </p:nvSpPr>
          <p:spPr>
            <a:xfrm>
              <a:off x="18977355" y="9919255"/>
              <a:ext cx="2492990" cy="28623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18000" b="1" dirty="0" smtClean="0">
                  <a:solidFill>
                    <a:schemeClr val="bg1"/>
                  </a:solidFill>
                  <a:latin typeface="Meiryo" charset="-128"/>
                  <a:ea typeface="Meiryo" charset="-128"/>
                  <a:cs typeface="Meiryo" charset="-128"/>
                </a:rPr>
                <a:t>診</a:t>
              </a:r>
              <a:endParaRPr kumimoji="1" lang="ja-JP" altLang="en-US" sz="18000" b="1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endParaRPr>
            </a:p>
          </p:txBody>
        </p:sp>
      </p:grpSp>
      <p:sp>
        <p:nvSpPr>
          <p:cNvPr id="35" name="テキスト ボックス 34"/>
          <p:cNvSpPr txBox="1"/>
          <p:nvPr/>
        </p:nvSpPr>
        <p:spPr>
          <a:xfrm>
            <a:off x="16693411" y="2413019"/>
            <a:ext cx="10222175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0" b="1" dirty="0" smtClean="0">
                <a:latin typeface="Meiryo" charset="-128"/>
                <a:ea typeface="Meiryo" charset="-128"/>
                <a:cs typeface="Meiryo" charset="-128"/>
              </a:rPr>
              <a:t>の</a:t>
            </a:r>
            <a:r>
              <a:rPr kumimoji="1" lang="ja-JP" altLang="en-US" sz="15000" b="1" dirty="0" smtClean="0">
                <a:latin typeface="Meiryo" charset="-128"/>
                <a:ea typeface="Meiryo" charset="-128"/>
                <a:cs typeface="Meiryo" charset="-128"/>
              </a:rPr>
              <a:t>お知らせ</a:t>
            </a:r>
            <a:endParaRPr kumimoji="1" lang="ja-JP" altLang="en-US" sz="15000" b="1" dirty="0"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1192697" y="8980988"/>
            <a:ext cx="13521650" cy="60755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dirty="0" smtClean="0">
                <a:latin typeface="Meiryo" charset="-128"/>
                <a:ea typeface="Meiryo" charset="-128"/>
                <a:cs typeface="Meiryo" charset="-128"/>
              </a:rPr>
              <a:t>毎日気をつけていても虫歯や歯ぐきの炎症は</a:t>
            </a:r>
          </a:p>
          <a:p>
            <a:pPr>
              <a:lnSpc>
                <a:spcPct val="150000"/>
              </a:lnSpc>
            </a:pPr>
            <a:r>
              <a:rPr lang="ja-JP" altLang="en-US" dirty="0" smtClean="0">
                <a:latin typeface="Meiryo" charset="-128"/>
                <a:ea typeface="Meiryo" charset="-128"/>
                <a:cs typeface="Meiryo" charset="-128"/>
              </a:rPr>
              <a:t>知らないうちに</a:t>
            </a:r>
            <a:r>
              <a:rPr lang="ja-JP" altLang="en-US" smtClean="0">
                <a:latin typeface="Meiryo" charset="-128"/>
                <a:ea typeface="Meiryo" charset="-128"/>
                <a:cs typeface="Meiryo" charset="-128"/>
              </a:rPr>
              <a:t>進行しやすいもの</a:t>
            </a:r>
            <a:r>
              <a:rPr lang="ja-JP" altLang="en-US" dirty="0" smtClean="0">
                <a:latin typeface="Meiryo" charset="-128"/>
                <a:ea typeface="Meiryo" charset="-128"/>
                <a:cs typeface="Meiryo" charset="-128"/>
              </a:rPr>
              <a:t>です。</a:t>
            </a:r>
          </a:p>
          <a:p>
            <a:pPr>
              <a:lnSpc>
                <a:spcPct val="150000"/>
              </a:lnSpc>
            </a:pPr>
            <a:r>
              <a:rPr lang="ja-JP" altLang="en-US" dirty="0" smtClean="0">
                <a:latin typeface="Meiryo" charset="-128"/>
                <a:ea typeface="Meiryo" charset="-128"/>
                <a:cs typeface="Meiryo" charset="-128"/>
              </a:rPr>
              <a:t>治療するだけでなく、二度と虫歯や歯周病にならない</a:t>
            </a:r>
            <a:endParaRPr lang="en-US" altLang="ja-JP" dirty="0" smtClean="0">
              <a:latin typeface="Meiryo" charset="-128"/>
              <a:ea typeface="Meiryo" charset="-128"/>
              <a:cs typeface="Meiryo" charset="-128"/>
            </a:endParaRPr>
          </a:p>
          <a:p>
            <a:pPr>
              <a:lnSpc>
                <a:spcPct val="150000"/>
              </a:lnSpc>
            </a:pPr>
            <a:r>
              <a:rPr lang="ja-JP" altLang="en-US" dirty="0" smtClean="0">
                <a:latin typeface="Meiryo" charset="-128"/>
                <a:ea typeface="Meiryo" charset="-128"/>
                <a:cs typeface="Meiryo" charset="-128"/>
              </a:rPr>
              <a:t>予防歯科がとても大切だと私たちは考えています。</a:t>
            </a:r>
          </a:p>
          <a:p>
            <a:pPr>
              <a:lnSpc>
                <a:spcPct val="150000"/>
              </a:lnSpc>
            </a:pPr>
            <a:r>
              <a:rPr lang="ja-JP" altLang="en-US" dirty="0" smtClean="0">
                <a:latin typeface="Meiryo" charset="-128"/>
                <a:ea typeface="Meiryo" charset="-128"/>
                <a:cs typeface="Meiryo" charset="-128"/>
              </a:rPr>
              <a:t>お口の健康を維持するため、</a:t>
            </a:r>
          </a:p>
          <a:p>
            <a:pPr>
              <a:lnSpc>
                <a:spcPct val="150000"/>
              </a:lnSpc>
            </a:pPr>
            <a:r>
              <a:rPr lang="ja-JP" altLang="en-US" dirty="0" smtClean="0">
                <a:latin typeface="Meiryo" charset="-128"/>
                <a:ea typeface="Meiryo" charset="-128"/>
                <a:cs typeface="Meiryo" charset="-128"/>
              </a:rPr>
              <a:t>定期的な検診をおすすめします。</a:t>
            </a:r>
            <a:endParaRPr kumimoji="1" lang="ja-JP" altLang="en-US" dirty="0"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19578144" y="7226695"/>
            <a:ext cx="445270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3000" dirty="0" smtClean="0">
                <a:latin typeface="Meiryo" charset="-128"/>
                <a:ea typeface="Meiryo" charset="-128"/>
                <a:cs typeface="Meiryo" charset="-128"/>
              </a:rPr>
              <a:t>画像挿入エリア</a:t>
            </a:r>
            <a:endParaRPr lang="ja-JP" altLang="en-US" sz="3000" dirty="0">
              <a:latin typeface="Meiryo" charset="-128"/>
              <a:ea typeface="Meiryo" charset="-128"/>
              <a:cs typeface="Meiryo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44925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ホワイ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ホワイ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ホワイ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208</TotalTime>
  <Words>83</Words>
  <Application>Microsoft Macintosh PowerPoint</Application>
  <PresentationFormat>ユーザー設定</PresentationFormat>
  <Paragraphs>14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Calibri</vt:lpstr>
      <vt:lpstr>Calibri Light</vt:lpstr>
      <vt:lpstr>Meiryo</vt:lpstr>
      <vt:lpstr>游ゴシック</vt:lpstr>
      <vt:lpstr>游ゴシック Light</vt:lpstr>
      <vt:lpstr>Arial</vt:lpstr>
      <vt:lpstr>ホワイト</vt:lpstr>
      <vt:lpstr>PowerPoint プレゼンテーション</vt:lpstr>
    </vt:vector>
  </TitlesOfParts>
  <Company/>
  <LinksUpToDate>false</LinksUpToDate>
  <SharedDoc>false</SharedDoc>
  <HyperlinksChanged>false</HyperlinksChanged>
  <AppVersion>15.0029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Office365</dc:creator>
  <cp:lastModifiedBy>Office365</cp:lastModifiedBy>
  <cp:revision>50</cp:revision>
  <dcterms:created xsi:type="dcterms:W3CDTF">2018-03-02T10:39:44Z</dcterms:created>
  <dcterms:modified xsi:type="dcterms:W3CDTF">2018-03-13T08:29:24Z</dcterms:modified>
</cp:coreProperties>
</file>