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9260800" cy="164592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9CAD"/>
    <a:srgbClr val="FFBFD3"/>
    <a:srgbClr val="58DCDE"/>
    <a:srgbClr val="31CECE"/>
    <a:srgbClr val="34D2D2"/>
    <a:srgbClr val="3AE0E0"/>
    <a:srgbClr val="57FFE4"/>
    <a:srgbClr val="9EFFF2"/>
    <a:srgbClr val="E83828"/>
    <a:srgbClr val="172A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667"/>
    <p:restoredTop sz="94608"/>
  </p:normalViewPr>
  <p:slideViewPr>
    <p:cSldViewPr snapToGrid="0" snapToObjects="1">
      <p:cViewPr>
        <p:scale>
          <a:sx n="50" d="100"/>
          <a:sy n="50" d="100"/>
        </p:scale>
        <p:origin x="2256" y="1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</p:spPr>
        <p:txBody>
          <a:bodyPr anchor="b"/>
          <a:lstStyle>
            <a:lvl1pPr algn="ctr"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24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kumimoji="1"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kumimoji="1"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360346" cy="16459200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593" y="5616915"/>
            <a:ext cx="6070600" cy="7340600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5113" y="5616915"/>
            <a:ext cx="6070600" cy="7340600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4811" y="5616915"/>
            <a:ext cx="6070600" cy="7340600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70154" y="5616915"/>
            <a:ext cx="6070600" cy="7340600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8701614" y="1774156"/>
            <a:ext cx="11957119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5000" b="1" spc="300" dirty="0" smtClean="0">
                <a:solidFill>
                  <a:srgbClr val="F19CAD"/>
                </a:solidFill>
                <a:latin typeface="Meiryo" charset="-128"/>
                <a:ea typeface="Meiryo" charset="-128"/>
                <a:cs typeface="Meiryo" charset="-128"/>
              </a:rPr>
              <a:t>スタッフ紹介</a:t>
            </a:r>
            <a:endParaRPr lang="ja-JP" altLang="en-US" sz="15000" b="1" spc="300" dirty="0">
              <a:solidFill>
                <a:srgbClr val="F19CAD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8182271" y="4030990"/>
            <a:ext cx="1299580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5000" smtClean="0">
                <a:latin typeface="Meiryo" charset="-128"/>
                <a:ea typeface="Meiryo" charset="-128"/>
                <a:cs typeface="Meiryo" charset="-128"/>
              </a:rPr>
              <a:t>〇〇医院の</a:t>
            </a:r>
            <a:r>
              <a:rPr lang="ja-JP" altLang="en-US" sz="5000" dirty="0">
                <a:latin typeface="Meiryo" charset="-128"/>
                <a:ea typeface="Meiryo" charset="-128"/>
                <a:cs typeface="Meiryo" charset="-128"/>
              </a:rPr>
              <a:t>スタッフの一部を紹介します。</a:t>
            </a:r>
          </a:p>
        </p:txBody>
      </p:sp>
      <p:sp>
        <p:nvSpPr>
          <p:cNvPr id="25" name="正方形/長方形 24"/>
          <p:cNvSpPr/>
          <p:nvPr/>
        </p:nvSpPr>
        <p:spPr>
          <a:xfrm>
            <a:off x="3360570" y="13311253"/>
            <a:ext cx="3020646" cy="1762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3200" dirty="0" smtClean="0">
                <a:latin typeface="Meiryo" charset="-128"/>
                <a:ea typeface="Meiryo" charset="-128"/>
                <a:cs typeface="Meiryo" charset="-128"/>
              </a:rPr>
              <a:t>看護師</a:t>
            </a:r>
          </a:p>
          <a:p>
            <a:pPr algn="ctr">
              <a:lnSpc>
                <a:spcPct val="150000"/>
              </a:lnSpc>
            </a:pPr>
            <a:r>
              <a:rPr lang="ja-JP" altLang="en-US" sz="4400" dirty="0" smtClean="0">
                <a:latin typeface="Meiryo" charset="-128"/>
                <a:ea typeface="Meiryo" charset="-128"/>
                <a:cs typeface="Meiryo" charset="-128"/>
              </a:rPr>
              <a:t>山田 夏子</a:t>
            </a:r>
            <a:endParaRPr lang="ja-JP" altLang="en-US" sz="44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9900090" y="13311253"/>
            <a:ext cx="3020646" cy="1762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3200" dirty="0" smtClean="0">
                <a:latin typeface="Meiryo" charset="-128"/>
                <a:ea typeface="Meiryo" charset="-128"/>
                <a:cs typeface="Meiryo" charset="-128"/>
              </a:rPr>
              <a:t>看護師</a:t>
            </a:r>
          </a:p>
          <a:p>
            <a:pPr algn="ctr">
              <a:lnSpc>
                <a:spcPct val="150000"/>
              </a:lnSpc>
            </a:pPr>
            <a:r>
              <a:rPr lang="ja-JP" altLang="en-US" sz="4400" dirty="0" smtClean="0">
                <a:latin typeface="Meiryo" charset="-128"/>
                <a:ea typeface="Meiryo" charset="-128"/>
                <a:cs typeface="Meiryo" charset="-128"/>
              </a:rPr>
              <a:t>山田 夏子</a:t>
            </a:r>
            <a:endParaRPr lang="ja-JP" altLang="en-US" sz="44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16439610" y="13311253"/>
            <a:ext cx="3020646" cy="1762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3200" dirty="0" smtClean="0">
                <a:latin typeface="Meiryo" charset="-128"/>
                <a:ea typeface="Meiryo" charset="-128"/>
                <a:cs typeface="Meiryo" charset="-128"/>
              </a:rPr>
              <a:t>看護師</a:t>
            </a:r>
          </a:p>
          <a:p>
            <a:pPr algn="ctr">
              <a:lnSpc>
                <a:spcPct val="150000"/>
              </a:lnSpc>
            </a:pPr>
            <a:r>
              <a:rPr lang="ja-JP" altLang="en-US" sz="4400" dirty="0" smtClean="0">
                <a:latin typeface="Meiryo" charset="-128"/>
                <a:ea typeface="Meiryo" charset="-128"/>
                <a:cs typeface="Meiryo" charset="-128"/>
              </a:rPr>
              <a:t>山田 夏子</a:t>
            </a:r>
            <a:endParaRPr lang="ja-JP" altLang="en-US" sz="44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22979130" y="13311253"/>
            <a:ext cx="3020646" cy="1762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3200" dirty="0" smtClean="0">
                <a:latin typeface="Meiryo" charset="-128"/>
                <a:ea typeface="Meiryo" charset="-128"/>
                <a:cs typeface="Meiryo" charset="-128"/>
              </a:rPr>
              <a:t>看護師</a:t>
            </a:r>
          </a:p>
          <a:p>
            <a:pPr algn="ctr">
              <a:lnSpc>
                <a:spcPct val="150000"/>
              </a:lnSpc>
            </a:pPr>
            <a:r>
              <a:rPr lang="ja-JP" altLang="en-US" sz="4400" dirty="0" smtClean="0">
                <a:latin typeface="Meiryo" charset="-128"/>
                <a:ea typeface="Meiryo" charset="-128"/>
                <a:cs typeface="Meiryo" charset="-128"/>
              </a:rPr>
              <a:t>山田 夏子</a:t>
            </a:r>
            <a:endParaRPr lang="ja-JP" altLang="en-US" sz="44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2693852" y="9111815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dirty="0" smtClean="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9184059" y="9111815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dirty="0" smtClean="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15723579" y="9111815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dirty="0" smtClean="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22263099" y="9111815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dirty="0" smtClean="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000" dirty="0">
              <a:latin typeface="Meiryo" charset="-128"/>
              <a:ea typeface="Meiryo" charset="-128"/>
              <a:cs typeface="Meiryo" charset="-128"/>
            </a:endParaRPr>
          </a:p>
        </p:txBody>
      </p:sp>
      <p:grpSp>
        <p:nvGrpSpPr>
          <p:cNvPr id="6" name="図形グループ 5"/>
          <p:cNvGrpSpPr/>
          <p:nvPr/>
        </p:nvGrpSpPr>
        <p:grpSpPr>
          <a:xfrm>
            <a:off x="2614364" y="1376271"/>
            <a:ext cx="24131618" cy="3600837"/>
            <a:chOff x="2910914" y="1376271"/>
            <a:chExt cx="24131618" cy="3600837"/>
          </a:xfrm>
        </p:grpSpPr>
        <p:pic>
          <p:nvPicPr>
            <p:cNvPr id="22" name="図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10914" y="1376689"/>
              <a:ext cx="5506719" cy="3600000"/>
            </a:xfrm>
            <a:prstGeom prst="rect">
              <a:avLst/>
            </a:prstGeom>
          </p:spPr>
        </p:pic>
        <p:pic>
          <p:nvPicPr>
            <p:cNvPr id="32" name="図 3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534532" y="1376271"/>
              <a:ext cx="5508000" cy="36008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492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335</TotalTime>
  <Words>36</Words>
  <Application>Microsoft Macintosh PowerPoint</Application>
  <PresentationFormat>ユーザー設定</PresentationFormat>
  <Paragraphs>14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Meiryo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48</cp:revision>
  <dcterms:created xsi:type="dcterms:W3CDTF">2018-03-02T10:39:44Z</dcterms:created>
  <dcterms:modified xsi:type="dcterms:W3CDTF">2018-03-13T08:33:03Z</dcterms:modified>
</cp:coreProperties>
</file>