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1986"/>
    <a:srgbClr val="036EB8"/>
    <a:srgbClr val="E83828"/>
    <a:srgbClr val="172A88"/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56"/>
    <p:restoredTop sz="94612"/>
  </p:normalViewPr>
  <p:slideViewPr>
    <p:cSldViewPr snapToGrid="0" snapToObjects="1">
      <p:cViewPr>
        <p:scale>
          <a:sx n="35" d="100"/>
          <a:sy n="35" d="100"/>
        </p:scale>
        <p:origin x="3600" y="2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0" y="0"/>
            <a:ext cx="29238240" cy="16459200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4390056" y="4716997"/>
            <a:ext cx="20480686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8500" b="1" spc="-150" dirty="0" smtClean="0">
                <a:solidFill>
                  <a:srgbClr val="601986"/>
                </a:solidFill>
                <a:latin typeface="Meiryo" charset="-128"/>
                <a:ea typeface="Meiryo" charset="-128"/>
                <a:cs typeface="Meiryo" charset="-128"/>
              </a:rPr>
              <a:t>株式会社</a:t>
            </a:r>
            <a:r>
              <a:rPr lang="en-US" altLang="ja-JP" sz="18500" b="1" spc="-150" dirty="0">
                <a:solidFill>
                  <a:srgbClr val="601986"/>
                </a:solidFill>
                <a:latin typeface="Meiryo" charset="-128"/>
                <a:ea typeface="Meiryo" charset="-128"/>
                <a:cs typeface="Meiryo" charset="-128"/>
              </a:rPr>
              <a:t> □□□□</a:t>
            </a:r>
            <a:endParaRPr lang="ja-JP" altLang="en-US" sz="18500" b="1" spc="-150" dirty="0">
              <a:solidFill>
                <a:srgbClr val="601986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9217152" y="12683483"/>
            <a:ext cx="1737547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500" b="1" spc="300" dirty="0">
                <a:latin typeface="Meiryo" charset="-128"/>
                <a:ea typeface="Meiryo" charset="-128"/>
                <a:cs typeface="Meiryo" charset="-128"/>
              </a:rPr>
              <a:t>本日はお越しくださいまして</a:t>
            </a:r>
          </a:p>
          <a:p>
            <a:r>
              <a:rPr lang="ja-JP" altLang="en-US" sz="9500" b="1" spc="300" dirty="0">
                <a:latin typeface="Meiryo" charset="-128"/>
                <a:ea typeface="Meiryo" charset="-128"/>
                <a:cs typeface="Meiryo" charset="-128"/>
              </a:rPr>
              <a:t>誠にありがとうございます！</a:t>
            </a:r>
            <a:endParaRPr kumimoji="1" lang="ja-JP" altLang="en-US" sz="9500" b="1" spc="3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193790" y="936877"/>
            <a:ext cx="1887321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7000" b="1" dirty="0" smtClean="0">
                <a:latin typeface="Meiryo" charset="-128"/>
                <a:ea typeface="Meiryo" charset="-128"/>
                <a:cs typeface="Meiryo" charset="-128"/>
              </a:rPr>
              <a:t>いらっしゃいませ</a:t>
            </a:r>
            <a:r>
              <a:rPr lang="en-US" altLang="ja-JP" sz="17000" b="1" dirty="0" smtClean="0">
                <a:latin typeface="Meiryo" charset="-128"/>
                <a:ea typeface="Meiryo" charset="-128"/>
                <a:cs typeface="Meiryo" charset="-128"/>
              </a:rPr>
              <a:t>!</a:t>
            </a:r>
            <a:endParaRPr lang="ja-JP" altLang="en-US" sz="17000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9217152" y="7900895"/>
            <a:ext cx="92171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0" b="1" spc="-150" dirty="0" smtClean="0">
                <a:latin typeface="Meiryo" charset="-128"/>
                <a:ea typeface="Meiryo" charset="-128"/>
                <a:cs typeface="Meiryo" charset="-128"/>
              </a:rPr>
              <a:t>□□ □□</a:t>
            </a:r>
            <a:r>
              <a:rPr lang="ja-JP" altLang="en-US" sz="12000" b="1" spc="-150" dirty="0" smtClean="0">
                <a:latin typeface="Meiryo" charset="-128"/>
                <a:ea typeface="Meiryo" charset="-128"/>
                <a:cs typeface="Meiryo" charset="-128"/>
              </a:rPr>
              <a:t>様</a:t>
            </a:r>
            <a:endParaRPr lang="ja-JP" altLang="en-US" sz="12000" b="1" spc="-15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9217152" y="9803311"/>
            <a:ext cx="92171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0" b="1" spc="-150" smtClean="0">
                <a:latin typeface="Meiryo" charset="-128"/>
                <a:ea typeface="Meiryo" charset="-128"/>
                <a:cs typeface="Meiryo" charset="-128"/>
              </a:rPr>
              <a:t>□□ □□</a:t>
            </a:r>
            <a:r>
              <a:rPr lang="ja-JP" altLang="en-US" sz="12000" b="1" spc="-150" dirty="0" smtClean="0">
                <a:latin typeface="Meiryo" charset="-128"/>
                <a:ea typeface="Meiryo" charset="-128"/>
                <a:cs typeface="Meiryo" charset="-128"/>
              </a:rPr>
              <a:t>様</a:t>
            </a:r>
            <a:endParaRPr lang="ja-JP" altLang="en-US" sz="12000" b="1" spc="-15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8726912" y="7897104"/>
            <a:ext cx="92171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0" b="1" spc="-150" dirty="0" smtClean="0">
                <a:latin typeface="Meiryo" charset="-128"/>
                <a:ea typeface="Meiryo" charset="-128"/>
                <a:cs typeface="Meiryo" charset="-128"/>
              </a:rPr>
              <a:t>□□ □□</a:t>
            </a:r>
            <a:r>
              <a:rPr lang="ja-JP" altLang="en-US" sz="12000" b="1" spc="-150" dirty="0" smtClean="0">
                <a:latin typeface="Meiryo" charset="-128"/>
                <a:ea typeface="Meiryo" charset="-128"/>
                <a:cs typeface="Meiryo" charset="-128"/>
              </a:rPr>
              <a:t>様</a:t>
            </a:r>
            <a:endParaRPr lang="ja-JP" altLang="en-US" sz="12000" b="1" spc="-15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18726912" y="9799520"/>
            <a:ext cx="92171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0" b="1" spc="-150" smtClean="0">
                <a:latin typeface="Meiryo" charset="-128"/>
                <a:ea typeface="Meiryo" charset="-128"/>
                <a:cs typeface="Meiryo" charset="-128"/>
              </a:rPr>
              <a:t>□□ □□</a:t>
            </a:r>
            <a:r>
              <a:rPr lang="ja-JP" altLang="en-US" sz="12000" b="1" spc="-150" dirty="0" smtClean="0">
                <a:latin typeface="Meiryo" charset="-128"/>
                <a:ea typeface="Meiryo" charset="-128"/>
                <a:cs typeface="Meiryo" charset="-128"/>
              </a:rPr>
              <a:t>様</a:t>
            </a:r>
            <a:endParaRPr lang="ja-JP" altLang="en-US" sz="12000" b="1" spc="-15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006" y="7641072"/>
            <a:ext cx="5626100" cy="817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</TotalTime>
  <Words>26</Words>
  <Application>Microsoft Macintosh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46</cp:revision>
  <dcterms:created xsi:type="dcterms:W3CDTF">2018-03-02T10:39:44Z</dcterms:created>
  <dcterms:modified xsi:type="dcterms:W3CDTF">2018-03-13T08:35:59Z</dcterms:modified>
</cp:coreProperties>
</file>