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6EB8"/>
    <a:srgbClr val="172A88"/>
    <a:srgbClr val="6A3906"/>
    <a:srgbClr val="EA5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83"/>
    <p:restoredTop sz="94608"/>
  </p:normalViewPr>
  <p:slideViewPr>
    <p:cSldViewPr snapToGrid="0" snapToObjects="1">
      <p:cViewPr>
        <p:scale>
          <a:sx n="40" d="100"/>
          <a:sy n="40" d="100"/>
        </p:scale>
        <p:origin x="444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459200" cy="29260800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66327" y="2522122"/>
            <a:ext cx="1577809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3500" b="1" spc="-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いらっしゃいませ！</a:t>
            </a:r>
            <a:endParaRPr lang="ja-JP" altLang="en-US" sz="13500" b="1" spc="-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1616132" y="6869061"/>
            <a:ext cx="132269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6500" b="1" spc="-150" dirty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株式会社</a:t>
            </a:r>
          </a:p>
          <a:p>
            <a:pPr algn="ctr"/>
            <a:r>
              <a:rPr lang="ja-JP" altLang="en-US" sz="16500" b="1" spc="-150" dirty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□□□□□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774813" y="12579474"/>
            <a:ext cx="896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0" b="1" spc="-300" dirty="0">
                <a:latin typeface="Meiryo" charset="-128"/>
                <a:ea typeface="Meiryo" charset="-128"/>
                <a:cs typeface="Meiryo" charset="-128"/>
              </a:rPr>
              <a:t>□□ □□ 様</a:t>
            </a:r>
            <a:endParaRPr kumimoji="1" lang="ja-JP" altLang="en-US" sz="12000" b="1" spc="-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774813" y="14724626"/>
            <a:ext cx="896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0" b="1" spc="-300" dirty="0">
                <a:latin typeface="Meiryo" charset="-128"/>
                <a:ea typeface="Meiryo" charset="-128"/>
                <a:cs typeface="Meiryo" charset="-128"/>
              </a:rPr>
              <a:t>□□ □□ 様</a:t>
            </a:r>
            <a:endParaRPr kumimoji="1" lang="ja-JP" altLang="en-US" sz="12000" b="1" spc="-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774813" y="16869778"/>
            <a:ext cx="896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0" b="1" spc="-300" dirty="0">
                <a:latin typeface="Meiryo" charset="-128"/>
                <a:ea typeface="Meiryo" charset="-128"/>
                <a:cs typeface="Meiryo" charset="-128"/>
              </a:rPr>
              <a:t>□□ □□ 様</a:t>
            </a:r>
            <a:endParaRPr kumimoji="1" lang="ja-JP" altLang="en-US" sz="12000" b="1" spc="-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774813" y="19004712"/>
            <a:ext cx="896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0" b="1" spc="-300" dirty="0">
                <a:latin typeface="Meiryo" charset="-128"/>
                <a:ea typeface="Meiryo" charset="-128"/>
                <a:cs typeface="Meiryo" charset="-128"/>
              </a:rPr>
              <a:t>□□ □□ 様</a:t>
            </a:r>
            <a:endParaRPr kumimoji="1" lang="ja-JP" altLang="en-US" sz="12000" b="1" spc="-3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29" y="23611780"/>
            <a:ext cx="6578600" cy="46736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7914821" y="23611780"/>
            <a:ext cx="8229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500" b="1" dirty="0">
                <a:latin typeface="Meiryo" charset="-128"/>
                <a:ea typeface="Meiryo" charset="-128"/>
                <a:cs typeface="Meiryo" charset="-128"/>
              </a:rPr>
              <a:t>本日はお越し</a:t>
            </a:r>
          </a:p>
          <a:p>
            <a:r>
              <a:rPr lang="ja-JP" altLang="en-US" sz="7500" b="1" dirty="0">
                <a:latin typeface="Meiryo" charset="-128"/>
                <a:ea typeface="Meiryo" charset="-128"/>
                <a:cs typeface="Meiryo" charset="-128"/>
              </a:rPr>
              <a:t>くださいまして</a:t>
            </a:r>
          </a:p>
          <a:p>
            <a:r>
              <a:rPr lang="ja-JP" altLang="en-US" sz="7500" b="1" dirty="0">
                <a:latin typeface="Meiryo" charset="-128"/>
                <a:ea typeface="Meiryo" charset="-128"/>
                <a:cs typeface="Meiryo" charset="-128"/>
              </a:rPr>
              <a:t>誠にありがとう</a:t>
            </a:r>
          </a:p>
          <a:p>
            <a:r>
              <a:rPr lang="ja-JP" altLang="en-US" sz="7500" b="1" dirty="0">
                <a:latin typeface="Meiryo" charset="-128"/>
                <a:ea typeface="Meiryo" charset="-128"/>
                <a:cs typeface="Meiryo" charset="-128"/>
              </a:rPr>
              <a:t>ございます！</a:t>
            </a:r>
            <a:endParaRPr kumimoji="1" lang="ja-JP" altLang="en-US" sz="7500" b="1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38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31</cp:revision>
  <dcterms:created xsi:type="dcterms:W3CDTF">2018-03-05T08:53:20Z</dcterms:created>
  <dcterms:modified xsi:type="dcterms:W3CDTF">2018-03-13T08:36:22Z</dcterms:modified>
</cp:coreProperties>
</file>