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6EB8"/>
    <a:srgbClr val="6A3906"/>
    <a:srgbClr val="FAF7E2"/>
    <a:srgbClr val="FAF6F2"/>
    <a:srgbClr val="FAF7F2"/>
    <a:srgbClr val="35B597"/>
    <a:srgbClr val="F6AC19"/>
    <a:srgbClr val="00A29A"/>
    <a:srgbClr val="601986"/>
    <a:srgbClr val="E83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22"/>
    <p:restoredTop sz="97568"/>
  </p:normalViewPr>
  <p:slideViewPr>
    <p:cSldViewPr snapToGrid="0" snapToObjects="1">
      <p:cViewPr>
        <p:scale>
          <a:sx n="45" d="100"/>
          <a:sy n="45" d="100"/>
        </p:scale>
        <p:origin x="2696" y="1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00" y="1772308"/>
            <a:ext cx="13373100" cy="8851900"/>
          </a:xfrm>
          <a:prstGeom prst="rect">
            <a:avLst/>
          </a:prstGeom>
        </p:spPr>
      </p:pic>
      <p:sp>
        <p:nvSpPr>
          <p:cNvPr id="70" name="正方形/長方形 69"/>
          <p:cNvSpPr/>
          <p:nvPr/>
        </p:nvSpPr>
        <p:spPr>
          <a:xfrm>
            <a:off x="1" y="10921870"/>
            <a:ext cx="29260799" cy="5549455"/>
          </a:xfrm>
          <a:prstGeom prst="rect">
            <a:avLst/>
          </a:prstGeom>
          <a:solidFill>
            <a:srgbClr val="036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0"/>
            <a:ext cx="29260800" cy="1460500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489182" y="417605"/>
            <a:ext cx="916148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500" spc="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2018年度卒業予定のみなさまへ</a:t>
            </a:r>
            <a:endParaRPr lang="ja-JP" altLang="en-US" sz="4500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00" y="2090253"/>
            <a:ext cx="1524000" cy="15240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320800" y="2292134"/>
            <a:ext cx="1422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000" b="1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参加</a:t>
            </a:r>
            <a:endParaRPr lang="ja-JP" altLang="en-US" sz="4000" b="1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ctr"/>
            <a:r>
              <a:rPr lang="ja-JP" altLang="en-US" sz="4000" b="1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無料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2967791" y="2398641"/>
            <a:ext cx="7720383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6500" b="1" dirty="0" smtClean="0">
                <a:latin typeface="Meiryo" charset="-128"/>
                <a:ea typeface="Meiryo" charset="-128"/>
                <a:cs typeface="Meiryo" charset="-128"/>
              </a:rPr>
              <a:t>2018年</a:t>
            </a:r>
            <a:r>
              <a:rPr lang="en-US" altLang="ja-JP" sz="65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ja-JP" altLang="en-US" sz="6500" b="1" dirty="0" smtClean="0">
                <a:latin typeface="Meiryo" charset="-128"/>
                <a:ea typeface="Meiryo" charset="-128"/>
                <a:cs typeface="Meiryo" charset="-128"/>
              </a:rPr>
              <a:t>正社員募集</a:t>
            </a:r>
            <a:endParaRPr lang="ja-JP" altLang="en-US" sz="6500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130288" y="4120110"/>
            <a:ext cx="1338781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5000" b="1" spc="-300" dirty="0" smtClean="0">
                <a:latin typeface="Meiryo" charset="-128"/>
                <a:ea typeface="Meiryo" charset="-128"/>
                <a:cs typeface="Meiryo" charset="-128"/>
              </a:rPr>
              <a:t>合同会社説明会　　　　</a:t>
            </a:r>
            <a:endParaRPr kumimoji="1" lang="ja-JP" altLang="en-US" sz="15000" b="1" spc="-300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14" name="図形グループ 13"/>
          <p:cNvGrpSpPr/>
          <p:nvPr/>
        </p:nvGrpSpPr>
        <p:grpSpPr>
          <a:xfrm>
            <a:off x="1270000" y="6817521"/>
            <a:ext cx="6665278" cy="681006"/>
            <a:chOff x="7568508" y="8948221"/>
            <a:chExt cx="6665278" cy="681006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8508" y="8948221"/>
              <a:ext cx="1270000" cy="635000"/>
            </a:xfrm>
            <a:prstGeom prst="rect">
              <a:avLst/>
            </a:prstGeom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7687983" y="9019427"/>
              <a:ext cx="1031051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300" dirty="0" smtClean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日時</a:t>
              </a:r>
              <a:endParaRPr kumimoji="1" lang="ja-JP" altLang="en-US" sz="3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8957983" y="8982896"/>
              <a:ext cx="52758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mr-IN" altLang="ja-JP" sz="3600" dirty="0">
                  <a:latin typeface="Meiryo" charset="-128"/>
                  <a:ea typeface="Meiryo" charset="-128"/>
                  <a:cs typeface="Meiryo" charset="-128"/>
                </a:rPr>
                <a:t>6/13(</a:t>
              </a:r>
              <a:r>
                <a:rPr lang="ja-JP" altLang="mr-IN" sz="3600" dirty="0">
                  <a:latin typeface="Meiryo" charset="-128"/>
                  <a:ea typeface="Meiryo" charset="-128"/>
                  <a:cs typeface="Meiryo" charset="-128"/>
                </a:rPr>
                <a:t>金</a:t>
              </a:r>
              <a:r>
                <a:rPr lang="mr-IN" altLang="ja-JP" sz="3600" dirty="0">
                  <a:latin typeface="Meiryo" charset="-128"/>
                  <a:ea typeface="Meiryo" charset="-128"/>
                  <a:cs typeface="Meiryo" charset="-128"/>
                </a:rPr>
                <a:t>)13:00〜18:00</a:t>
              </a:r>
              <a:endParaRPr kumimoji="1" lang="ja-JP" altLang="en-US" sz="36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grpSp>
        <p:nvGrpSpPr>
          <p:cNvPr id="19" name="図形グループ 18"/>
          <p:cNvGrpSpPr/>
          <p:nvPr/>
        </p:nvGrpSpPr>
        <p:grpSpPr>
          <a:xfrm>
            <a:off x="1270000" y="7666155"/>
            <a:ext cx="4728851" cy="681006"/>
            <a:chOff x="7568508" y="8948221"/>
            <a:chExt cx="4728851" cy="681006"/>
          </a:xfrm>
        </p:grpSpPr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8508" y="8948221"/>
              <a:ext cx="1270000" cy="635000"/>
            </a:xfrm>
            <a:prstGeom prst="rect">
              <a:avLst/>
            </a:prstGeom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7687983" y="9019427"/>
              <a:ext cx="1031051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300" dirty="0" smtClean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受付</a:t>
              </a:r>
              <a:endParaRPr kumimoji="1" lang="ja-JP" altLang="en-US" sz="3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8957983" y="8982896"/>
              <a:ext cx="333937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600" dirty="0" smtClean="0">
                  <a:latin typeface="Meiryo" charset="-128"/>
                  <a:ea typeface="Meiryo" charset="-128"/>
                  <a:cs typeface="Meiryo" charset="-128"/>
                </a:rPr>
                <a:t>12:45〜17:30</a:t>
              </a:r>
              <a:endParaRPr kumimoji="1" lang="ja-JP" altLang="en-US" sz="36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grpSp>
        <p:nvGrpSpPr>
          <p:cNvPr id="31" name="図形グループ 30"/>
          <p:cNvGrpSpPr/>
          <p:nvPr/>
        </p:nvGrpSpPr>
        <p:grpSpPr>
          <a:xfrm>
            <a:off x="1270000" y="8512632"/>
            <a:ext cx="5363640" cy="681006"/>
            <a:chOff x="7568508" y="8948221"/>
            <a:chExt cx="5363640" cy="681006"/>
          </a:xfrm>
        </p:grpSpPr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8508" y="8948221"/>
              <a:ext cx="1270000" cy="635000"/>
            </a:xfrm>
            <a:prstGeom prst="rect">
              <a:avLst/>
            </a:prstGeom>
          </p:spPr>
        </p:pic>
        <p:sp>
          <p:nvSpPr>
            <p:cNvPr id="33" name="テキスト ボックス 32"/>
            <p:cNvSpPr txBox="1"/>
            <p:nvPr/>
          </p:nvSpPr>
          <p:spPr>
            <a:xfrm>
              <a:off x="7687983" y="9019427"/>
              <a:ext cx="1031051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3300" dirty="0" smtClean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会場</a:t>
              </a:r>
              <a:endParaRPr kumimoji="1" lang="ja-JP" altLang="en-US" sz="3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8957983" y="8982896"/>
              <a:ext cx="397416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600" dirty="0" smtClean="0">
                  <a:latin typeface="Meiryo" charset="-128"/>
                  <a:ea typeface="Meiryo" charset="-128"/>
                  <a:cs typeface="Meiryo" charset="-128"/>
                </a:rPr>
                <a:t>4F </a:t>
              </a:r>
              <a:r>
                <a:rPr lang="ja-JP" altLang="en-US" sz="3600" dirty="0" smtClean="0">
                  <a:latin typeface="Meiryo" charset="-128"/>
                  <a:ea typeface="Meiryo" charset="-128"/>
                  <a:cs typeface="Meiryo" charset="-128"/>
                </a:rPr>
                <a:t>多目的ホール</a:t>
              </a:r>
              <a:r>
                <a:rPr lang="en-US" altLang="ja-JP" sz="3600" dirty="0" smtClean="0">
                  <a:latin typeface="Meiryo" charset="-128"/>
                  <a:ea typeface="Meiryo" charset="-128"/>
                  <a:cs typeface="Meiryo" charset="-128"/>
                </a:rPr>
                <a:t>B</a:t>
              </a:r>
              <a:endParaRPr kumimoji="1" lang="ja-JP" altLang="en-US" sz="36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grpSp>
        <p:nvGrpSpPr>
          <p:cNvPr id="35" name="図形グループ 34"/>
          <p:cNvGrpSpPr/>
          <p:nvPr/>
        </p:nvGrpSpPr>
        <p:grpSpPr>
          <a:xfrm>
            <a:off x="1270000" y="9360967"/>
            <a:ext cx="6415210" cy="681006"/>
            <a:chOff x="7568508" y="8948221"/>
            <a:chExt cx="6415210" cy="681006"/>
          </a:xfrm>
        </p:grpSpPr>
        <p:pic>
          <p:nvPicPr>
            <p:cNvPr id="36" name="図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68508" y="8948221"/>
              <a:ext cx="1270000" cy="635000"/>
            </a:xfrm>
            <a:prstGeom prst="rect">
              <a:avLst/>
            </a:prstGeom>
          </p:spPr>
        </p:pic>
        <p:sp>
          <p:nvSpPr>
            <p:cNvPr id="37" name="テキスト ボックス 36"/>
            <p:cNvSpPr txBox="1"/>
            <p:nvPr/>
          </p:nvSpPr>
          <p:spPr>
            <a:xfrm>
              <a:off x="7687983" y="9019427"/>
              <a:ext cx="1031051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3300" dirty="0" smtClean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対象</a:t>
              </a:r>
              <a:endParaRPr kumimoji="1" lang="ja-JP" altLang="en-US" sz="3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8957983" y="8982896"/>
              <a:ext cx="50257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3600" dirty="0" smtClean="0">
                  <a:latin typeface="Meiryo" charset="-128"/>
                  <a:ea typeface="Meiryo" charset="-128"/>
                  <a:cs typeface="Meiryo" charset="-128"/>
                </a:rPr>
                <a:t>2018</a:t>
              </a:r>
              <a:r>
                <a:rPr lang="ja-JP" altLang="en-US" sz="3600" dirty="0" smtClean="0">
                  <a:latin typeface="Meiryo" charset="-128"/>
                  <a:ea typeface="Meiryo" charset="-128"/>
                  <a:cs typeface="Meiryo" charset="-128"/>
                </a:rPr>
                <a:t>年度卒業予定の方</a:t>
              </a:r>
              <a:endParaRPr kumimoji="1" lang="ja-JP" altLang="en-US" sz="36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pic>
        <p:nvPicPr>
          <p:cNvPr id="44" name="図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3962" y="6787912"/>
            <a:ext cx="4875618" cy="635000"/>
          </a:xfrm>
          <a:prstGeom prst="rect">
            <a:avLst/>
          </a:prstGeom>
        </p:spPr>
      </p:pic>
      <p:sp>
        <p:nvSpPr>
          <p:cNvPr id="45" name="テキスト ボックス 44"/>
          <p:cNvSpPr txBox="1"/>
          <p:nvPr/>
        </p:nvSpPr>
        <p:spPr>
          <a:xfrm>
            <a:off x="10519164" y="6895455"/>
            <a:ext cx="2185214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300" spc="6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参加企業</a:t>
            </a:r>
            <a:endParaRPr kumimoji="1" lang="ja-JP" altLang="en-US" sz="3300" spc="6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9163351" y="7716471"/>
            <a:ext cx="484940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8000" b="1" dirty="0" smtClean="0">
                <a:solidFill>
                  <a:srgbClr val="036EB8"/>
                </a:solidFill>
                <a:latin typeface="Meiryo" charset="-128"/>
                <a:ea typeface="Meiryo" charset="-128"/>
                <a:cs typeface="Meiryo" charset="-128"/>
              </a:rPr>
              <a:t>25</a:t>
            </a:r>
            <a:r>
              <a:rPr kumimoji="1" lang="ja-JP" altLang="en-US" sz="12000" b="1" dirty="0" smtClean="0">
                <a:solidFill>
                  <a:srgbClr val="036EB8"/>
                </a:solidFill>
                <a:latin typeface="Meiryo" charset="-128"/>
                <a:ea typeface="Meiryo" charset="-128"/>
                <a:cs typeface="Meiryo" charset="-128"/>
              </a:rPr>
              <a:t>社</a:t>
            </a:r>
            <a:endParaRPr kumimoji="1" lang="ja-JP" altLang="en-US" sz="12000" b="1" dirty="0">
              <a:solidFill>
                <a:srgbClr val="036EB8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48" name="図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1" y="11557222"/>
            <a:ext cx="10185400" cy="4254500"/>
          </a:xfrm>
          <a:prstGeom prst="rect">
            <a:avLst/>
          </a:prstGeom>
        </p:spPr>
      </p:pic>
      <p:grpSp>
        <p:nvGrpSpPr>
          <p:cNvPr id="56" name="図形グループ 55"/>
          <p:cNvGrpSpPr/>
          <p:nvPr/>
        </p:nvGrpSpPr>
        <p:grpSpPr>
          <a:xfrm>
            <a:off x="12757688" y="11517194"/>
            <a:ext cx="4812230" cy="1047185"/>
            <a:chOff x="16329226" y="5999380"/>
            <a:chExt cx="4812230" cy="1047185"/>
          </a:xfrm>
        </p:grpSpPr>
        <p:sp>
          <p:nvSpPr>
            <p:cNvPr id="54" name="正方形/長方形 53"/>
            <p:cNvSpPr/>
            <p:nvPr/>
          </p:nvSpPr>
          <p:spPr>
            <a:xfrm>
              <a:off x="16329226" y="5999380"/>
              <a:ext cx="4812230" cy="1047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17136185" y="6239368"/>
              <a:ext cx="319831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4400" b="1" spc="300" dirty="0" smtClean="0">
                  <a:solidFill>
                    <a:srgbClr val="036EB8"/>
                  </a:solidFill>
                  <a:latin typeface="Meiryo" charset="-128"/>
                  <a:ea typeface="Meiryo" charset="-128"/>
                  <a:cs typeface="Meiryo" charset="-128"/>
                </a:rPr>
                <a:t>履歴書不要</a:t>
              </a:r>
              <a:endParaRPr kumimoji="1" lang="ja-JP" altLang="en-US" sz="4400" b="1" spc="300" dirty="0">
                <a:solidFill>
                  <a:srgbClr val="036EB8"/>
                </a:solidFill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sp>
        <p:nvSpPr>
          <p:cNvPr id="61" name="正方形/長方形 60"/>
          <p:cNvSpPr/>
          <p:nvPr/>
        </p:nvSpPr>
        <p:spPr>
          <a:xfrm>
            <a:off x="17985851" y="11509124"/>
            <a:ext cx="4812230" cy="104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18792812" y="11749112"/>
            <a:ext cx="31983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b="1" spc="300" dirty="0" smtClean="0">
                <a:solidFill>
                  <a:srgbClr val="036EB8"/>
                </a:solidFill>
                <a:latin typeface="Meiryo" charset="-128"/>
                <a:ea typeface="Meiryo" charset="-128"/>
                <a:cs typeface="Meiryo" charset="-128"/>
              </a:rPr>
              <a:t>入退場自由</a:t>
            </a:r>
            <a:endParaRPr kumimoji="1" lang="ja-JP" altLang="en-US" sz="4400" b="1" spc="300" dirty="0">
              <a:solidFill>
                <a:srgbClr val="036EB8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23178570" y="11509124"/>
            <a:ext cx="4812230" cy="104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23985529" y="11749112"/>
            <a:ext cx="31983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400" b="1" spc="300" dirty="0" smtClean="0">
                <a:solidFill>
                  <a:srgbClr val="036EB8"/>
                </a:solidFill>
                <a:latin typeface="Meiryo" charset="-128"/>
                <a:ea typeface="Meiryo" charset="-128"/>
                <a:cs typeface="Meiryo" charset="-128"/>
              </a:rPr>
              <a:t>ご予約不要</a:t>
            </a:r>
            <a:endParaRPr kumimoji="1" lang="ja-JP" altLang="en-US" sz="4400" b="1" spc="300" dirty="0">
              <a:solidFill>
                <a:srgbClr val="036EB8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12758227" y="12922706"/>
            <a:ext cx="15233112" cy="280885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16435243" y="13153291"/>
            <a:ext cx="787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個別ブース形式による会社説明会</a:t>
            </a:r>
            <a:endParaRPr kumimoji="1" lang="ja-JP" altLang="en-US" sz="4000" b="1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13082314" y="13946355"/>
            <a:ext cx="6083717" cy="1640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・就職活動ワンポイントアドバイス講座</a:t>
            </a:r>
          </a:p>
          <a:p>
            <a:pPr>
              <a:lnSpc>
                <a:spcPct val="1500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・参加企業のユースエール認定企業や、</a:t>
            </a:r>
          </a:p>
          <a:p>
            <a:pPr>
              <a:lnSpc>
                <a:spcPct val="1500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　若者応援宣言企業や子育て応援企業の紹介</a:t>
            </a:r>
            <a:endParaRPr kumimoji="1" lang="ja-JP" altLang="en-US" sz="2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21080631" y="13946355"/>
            <a:ext cx="5299849" cy="16408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・就職相談コーナー   </a:t>
            </a:r>
          </a:p>
          <a:p>
            <a:pPr>
              <a:lnSpc>
                <a:spcPct val="1500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・新卒応援ハローワーク 相談コーナー</a:t>
            </a:r>
          </a:p>
          <a:p>
            <a:pPr>
              <a:lnSpc>
                <a:spcPct val="150000"/>
              </a:lnSpc>
            </a:pPr>
            <a:r>
              <a:rPr lang="ja-JP" altLang="en-US" sz="2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・資料コーナー</a:t>
            </a:r>
            <a:endParaRPr kumimoji="1" lang="ja-JP" altLang="en-US" sz="2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cxnSp>
        <p:nvCxnSpPr>
          <p:cNvPr id="72" name="直線コネクタ 71"/>
          <p:cNvCxnSpPr/>
          <p:nvPr/>
        </p:nvCxnSpPr>
        <p:spPr>
          <a:xfrm>
            <a:off x="13022141" y="13861177"/>
            <a:ext cx="1470528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/>
          <p:cNvSpPr txBox="1"/>
          <p:nvPr/>
        </p:nvSpPr>
        <p:spPr>
          <a:xfrm>
            <a:off x="16233977" y="4963028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</TotalTime>
  <Words>82</Words>
  <Application>Microsoft Macintosh PowerPoint</Application>
  <PresentationFormat>ユーザー設定</PresentationFormat>
  <Paragraphs>26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71</cp:revision>
  <dcterms:created xsi:type="dcterms:W3CDTF">2018-03-02T10:39:44Z</dcterms:created>
  <dcterms:modified xsi:type="dcterms:W3CDTF">2018-03-13T08:38:36Z</dcterms:modified>
</cp:coreProperties>
</file>