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9260800" cy="164592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3906"/>
    <a:srgbClr val="FAF7E2"/>
    <a:srgbClr val="FAF6F2"/>
    <a:srgbClr val="FAF7F2"/>
    <a:srgbClr val="35B597"/>
    <a:srgbClr val="F6AC19"/>
    <a:srgbClr val="00A29A"/>
    <a:srgbClr val="036EB8"/>
    <a:srgbClr val="601986"/>
    <a:srgbClr val="E83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22"/>
    <p:restoredTop sz="97568"/>
  </p:normalViewPr>
  <p:slideViewPr>
    <p:cSldViewPr snapToGrid="0" snapToObjects="1">
      <p:cViewPr>
        <p:scale>
          <a:sx n="50" d="100"/>
          <a:sy n="50" d="100"/>
        </p:scale>
        <p:origin x="2216" y="1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</p:spPr>
        <p:txBody>
          <a:bodyPr anchor="b"/>
          <a:lstStyle>
            <a:lvl1pPr algn="ctr"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24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kumimoji="1"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kumimoji="1"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図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2" y="1586"/>
            <a:ext cx="29260800" cy="16457614"/>
          </a:xfrm>
          <a:prstGeom prst="rect">
            <a:avLst/>
          </a:prstGeom>
        </p:spPr>
      </p:pic>
      <p:sp>
        <p:nvSpPr>
          <p:cNvPr id="87" name="正方形/長方形 86"/>
          <p:cNvSpPr/>
          <p:nvPr/>
        </p:nvSpPr>
        <p:spPr>
          <a:xfrm>
            <a:off x="1003078" y="13698299"/>
            <a:ext cx="27000000" cy="14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2428945" y="13977192"/>
            <a:ext cx="3664856" cy="111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500" dirty="0" smtClean="0">
                <a:latin typeface="Meiryo" charset="-128"/>
                <a:ea typeface="Meiryo" charset="-128"/>
                <a:cs typeface="Meiryo" charset="-128"/>
              </a:rPr>
              <a:t>12:00〜</a:t>
            </a:r>
            <a:endParaRPr kumimoji="1" lang="ja-JP" altLang="en-US" sz="6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9131994" y="13977192"/>
            <a:ext cx="18871084" cy="111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500" dirty="0" smtClean="0">
                <a:latin typeface="Meiryo" charset="-128"/>
                <a:ea typeface="Meiryo" charset="-128"/>
                <a:cs typeface="Meiryo" charset="-128"/>
              </a:rPr>
              <a:t>閉会のあいさつ</a:t>
            </a:r>
            <a:endParaRPr kumimoji="1" lang="ja-JP" altLang="en-US" sz="6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03" name="正方形/長方形 102"/>
          <p:cNvSpPr/>
          <p:nvPr/>
        </p:nvSpPr>
        <p:spPr>
          <a:xfrm>
            <a:off x="1003078" y="12258299"/>
            <a:ext cx="27000000" cy="1440000"/>
          </a:xfrm>
          <a:prstGeom prst="rect">
            <a:avLst/>
          </a:prstGeom>
          <a:solidFill>
            <a:srgbClr val="FAF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4" name="テキスト ボックス 103"/>
          <p:cNvSpPr txBox="1"/>
          <p:nvPr/>
        </p:nvSpPr>
        <p:spPr>
          <a:xfrm>
            <a:off x="2428945" y="12537192"/>
            <a:ext cx="3664856" cy="111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500" dirty="0" smtClean="0">
                <a:latin typeface="Meiryo" charset="-128"/>
                <a:ea typeface="Meiryo" charset="-128"/>
                <a:cs typeface="Meiryo" charset="-128"/>
              </a:rPr>
              <a:t>11:30〜</a:t>
            </a:r>
            <a:endParaRPr kumimoji="1" lang="ja-JP" altLang="en-US" sz="6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05" name="テキスト ボックス 104"/>
          <p:cNvSpPr txBox="1"/>
          <p:nvPr/>
        </p:nvSpPr>
        <p:spPr>
          <a:xfrm>
            <a:off x="9131994" y="12537192"/>
            <a:ext cx="18871084" cy="111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500" smtClean="0">
                <a:latin typeface="Meiryo" charset="-128"/>
                <a:ea typeface="Meiryo" charset="-128"/>
                <a:cs typeface="Meiryo" charset="-128"/>
              </a:rPr>
              <a:t>吹奏楽演奏</a:t>
            </a:r>
            <a:endParaRPr kumimoji="1" lang="ja-JP" altLang="en-US" sz="6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07" name="正方形/長方形 106"/>
          <p:cNvSpPr/>
          <p:nvPr/>
        </p:nvSpPr>
        <p:spPr>
          <a:xfrm>
            <a:off x="1003078" y="10811160"/>
            <a:ext cx="27000000" cy="14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8" name="テキスト ボックス 107"/>
          <p:cNvSpPr txBox="1"/>
          <p:nvPr/>
        </p:nvSpPr>
        <p:spPr>
          <a:xfrm>
            <a:off x="2428945" y="11090053"/>
            <a:ext cx="3664856" cy="111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500" dirty="0" smtClean="0">
                <a:latin typeface="Meiryo" charset="-128"/>
                <a:ea typeface="Meiryo" charset="-128"/>
                <a:cs typeface="Meiryo" charset="-128"/>
              </a:rPr>
              <a:t>11:00〜</a:t>
            </a:r>
            <a:endParaRPr kumimoji="1" lang="ja-JP" altLang="en-US" sz="6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09" name="テキスト ボックス 108"/>
          <p:cNvSpPr txBox="1"/>
          <p:nvPr/>
        </p:nvSpPr>
        <p:spPr>
          <a:xfrm>
            <a:off x="9131994" y="11090053"/>
            <a:ext cx="18871084" cy="111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500" dirty="0" smtClean="0">
                <a:latin typeface="Meiryo" charset="-128"/>
                <a:ea typeface="Meiryo" charset="-128"/>
                <a:cs typeface="Meiryo" charset="-128"/>
              </a:rPr>
              <a:t>新成人代表あいさつ</a:t>
            </a:r>
            <a:endParaRPr kumimoji="1" lang="ja-JP" altLang="en-US" sz="6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10" name="正方形/長方形 109"/>
          <p:cNvSpPr/>
          <p:nvPr/>
        </p:nvSpPr>
        <p:spPr>
          <a:xfrm>
            <a:off x="1003078" y="9371161"/>
            <a:ext cx="27000000" cy="1440000"/>
          </a:xfrm>
          <a:prstGeom prst="rect">
            <a:avLst/>
          </a:prstGeom>
          <a:solidFill>
            <a:srgbClr val="FAF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1" name="テキスト ボックス 110"/>
          <p:cNvSpPr txBox="1"/>
          <p:nvPr/>
        </p:nvSpPr>
        <p:spPr>
          <a:xfrm>
            <a:off x="2428945" y="9650053"/>
            <a:ext cx="3664856" cy="111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500" dirty="0" smtClean="0">
                <a:latin typeface="Meiryo" charset="-128"/>
                <a:ea typeface="Meiryo" charset="-128"/>
                <a:cs typeface="Meiryo" charset="-128"/>
              </a:rPr>
              <a:t>10:50〜</a:t>
            </a:r>
            <a:endParaRPr kumimoji="1" lang="ja-JP" altLang="en-US" sz="6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12" name="テキスト ボックス 111"/>
          <p:cNvSpPr txBox="1"/>
          <p:nvPr/>
        </p:nvSpPr>
        <p:spPr>
          <a:xfrm>
            <a:off x="9131994" y="9650054"/>
            <a:ext cx="18871084" cy="111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500" dirty="0" smtClean="0">
                <a:latin typeface="Meiryo" charset="-128"/>
                <a:ea typeface="Meiryo" charset="-128"/>
                <a:cs typeface="Meiryo" charset="-128"/>
              </a:rPr>
              <a:t>県知事･市長あいさつ</a:t>
            </a:r>
            <a:endParaRPr kumimoji="1" lang="ja-JP" altLang="en-US" sz="6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14" name="正方形/長方形 113"/>
          <p:cNvSpPr/>
          <p:nvPr/>
        </p:nvSpPr>
        <p:spPr>
          <a:xfrm>
            <a:off x="1003078" y="7931161"/>
            <a:ext cx="27000000" cy="14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5" name="テキスト ボックス 114"/>
          <p:cNvSpPr txBox="1"/>
          <p:nvPr/>
        </p:nvSpPr>
        <p:spPr>
          <a:xfrm>
            <a:off x="2428945" y="8210053"/>
            <a:ext cx="3664856" cy="111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500" dirty="0" smtClean="0">
                <a:latin typeface="Meiryo" charset="-128"/>
                <a:ea typeface="Meiryo" charset="-128"/>
                <a:cs typeface="Meiryo" charset="-128"/>
              </a:rPr>
              <a:t>10:40〜</a:t>
            </a:r>
            <a:endParaRPr kumimoji="1" lang="ja-JP" altLang="en-US" sz="6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16" name="テキスト ボックス 115"/>
          <p:cNvSpPr txBox="1"/>
          <p:nvPr/>
        </p:nvSpPr>
        <p:spPr>
          <a:xfrm>
            <a:off x="9131994" y="8210054"/>
            <a:ext cx="18871084" cy="111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500" dirty="0" smtClean="0">
                <a:latin typeface="Meiryo" charset="-128"/>
                <a:ea typeface="Meiryo" charset="-128"/>
                <a:cs typeface="Meiryo" charset="-128"/>
              </a:rPr>
              <a:t>実行委員長あいさつ</a:t>
            </a:r>
            <a:endParaRPr kumimoji="1" lang="ja-JP" altLang="en-US" sz="6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17" name="正方形/長方形 116"/>
          <p:cNvSpPr/>
          <p:nvPr/>
        </p:nvSpPr>
        <p:spPr>
          <a:xfrm>
            <a:off x="1003078" y="6491161"/>
            <a:ext cx="27000000" cy="1440000"/>
          </a:xfrm>
          <a:prstGeom prst="rect">
            <a:avLst/>
          </a:prstGeom>
          <a:solidFill>
            <a:srgbClr val="FAF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8" name="テキスト ボックス 117"/>
          <p:cNvSpPr txBox="1"/>
          <p:nvPr/>
        </p:nvSpPr>
        <p:spPr>
          <a:xfrm>
            <a:off x="2428945" y="6770053"/>
            <a:ext cx="3664856" cy="111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500" dirty="0" smtClean="0">
                <a:latin typeface="Meiryo" charset="-128"/>
                <a:ea typeface="Meiryo" charset="-128"/>
                <a:cs typeface="Meiryo" charset="-128"/>
              </a:rPr>
              <a:t>10:30〜</a:t>
            </a:r>
            <a:endParaRPr kumimoji="1" lang="ja-JP" altLang="en-US" sz="6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19" name="テキスト ボックス 118"/>
          <p:cNvSpPr txBox="1"/>
          <p:nvPr/>
        </p:nvSpPr>
        <p:spPr>
          <a:xfrm>
            <a:off x="9131994" y="6770054"/>
            <a:ext cx="18871084" cy="111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500" dirty="0" smtClean="0">
                <a:latin typeface="Meiryo" charset="-128"/>
                <a:ea typeface="Meiryo" charset="-128"/>
                <a:cs typeface="Meiryo" charset="-128"/>
              </a:rPr>
              <a:t>開会のあいさつ</a:t>
            </a:r>
            <a:endParaRPr kumimoji="1" lang="ja-JP" altLang="en-US" sz="6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20" name="正方形/長方形 119"/>
          <p:cNvSpPr/>
          <p:nvPr/>
        </p:nvSpPr>
        <p:spPr>
          <a:xfrm>
            <a:off x="1003078" y="5041221"/>
            <a:ext cx="27000000" cy="14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1" name="テキスト ボックス 120"/>
          <p:cNvSpPr txBox="1"/>
          <p:nvPr/>
        </p:nvSpPr>
        <p:spPr>
          <a:xfrm>
            <a:off x="2428945" y="5320113"/>
            <a:ext cx="3664856" cy="111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500" dirty="0" smtClean="0">
                <a:latin typeface="Meiryo" charset="-128"/>
                <a:ea typeface="Meiryo" charset="-128"/>
                <a:cs typeface="Meiryo" charset="-128"/>
              </a:rPr>
              <a:t>10:00〜</a:t>
            </a:r>
            <a:endParaRPr kumimoji="1" lang="ja-JP" altLang="en-US" sz="6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22" name="テキスト ボックス 121"/>
          <p:cNvSpPr txBox="1"/>
          <p:nvPr/>
        </p:nvSpPr>
        <p:spPr>
          <a:xfrm>
            <a:off x="9131994" y="5320114"/>
            <a:ext cx="18871084" cy="111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500" dirty="0" smtClean="0">
                <a:latin typeface="Meiryo" charset="-128"/>
                <a:ea typeface="Meiryo" charset="-128"/>
                <a:cs typeface="Meiryo" charset="-128"/>
              </a:rPr>
              <a:t>開場</a:t>
            </a:r>
            <a:endParaRPr kumimoji="1" lang="ja-JP" altLang="en-US" sz="650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29" name="テキスト ボックス 128"/>
          <p:cNvSpPr txBox="1"/>
          <p:nvPr/>
        </p:nvSpPr>
        <p:spPr>
          <a:xfrm>
            <a:off x="1231677" y="1772422"/>
            <a:ext cx="13445565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500" b="1" spc="-300" dirty="0" smtClean="0">
                <a:solidFill>
                  <a:srgbClr val="6A3906"/>
                </a:solidFill>
                <a:latin typeface="Yu Mincho Demibold" charset="-128"/>
                <a:ea typeface="Yu Mincho Demibold" charset="-128"/>
                <a:cs typeface="Yu Mincho Demibold" charset="-128"/>
              </a:rPr>
              <a:t>○○市成人式</a:t>
            </a:r>
            <a:endParaRPr kumimoji="1" lang="ja-JP" altLang="en-US" sz="16500" b="1" spc="-300" dirty="0">
              <a:solidFill>
                <a:srgbClr val="6A3906"/>
              </a:solidFill>
              <a:latin typeface="Yu Mincho Demibold" charset="-128"/>
              <a:ea typeface="Yu Mincho Demibold" charset="-128"/>
              <a:cs typeface="Yu Mincho Demibold" charset="-128"/>
            </a:endParaRPr>
          </a:p>
        </p:txBody>
      </p:sp>
      <p:sp>
        <p:nvSpPr>
          <p:cNvPr id="130" name="テキスト ボックス 129"/>
          <p:cNvSpPr txBox="1"/>
          <p:nvPr/>
        </p:nvSpPr>
        <p:spPr>
          <a:xfrm>
            <a:off x="15706365" y="2849639"/>
            <a:ext cx="125181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0" b="1" spc="-300" dirty="0" smtClean="0">
                <a:latin typeface="Yu Mincho Demibold" charset="-128"/>
                <a:ea typeface="Yu Mincho Demibold" charset="-128"/>
                <a:cs typeface="Yu Mincho Demibold" charset="-128"/>
              </a:rPr>
              <a:t>式典タイムスケジュール</a:t>
            </a:r>
            <a:endParaRPr kumimoji="1" lang="ja-JP" altLang="en-US" sz="9000" b="1" spc="-300" dirty="0">
              <a:latin typeface="Yu Mincho Demibold" charset="-128"/>
              <a:ea typeface="Yu Mincho Demibold" charset="-128"/>
              <a:cs typeface="Yu Mincho Demibold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492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249</TotalTime>
  <Words>39</Words>
  <Application>Microsoft Macintosh PowerPoint</Application>
  <PresentationFormat>ユーザー設定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Calibri</vt:lpstr>
      <vt:lpstr>Calibri Light</vt:lpstr>
      <vt:lpstr>Meiryo</vt:lpstr>
      <vt:lpstr>Yu Mincho Demibold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62</cp:revision>
  <dcterms:created xsi:type="dcterms:W3CDTF">2018-03-02T10:39:44Z</dcterms:created>
  <dcterms:modified xsi:type="dcterms:W3CDTF">2018-03-13T08:40:05Z</dcterms:modified>
</cp:coreProperties>
</file>