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906"/>
    <a:srgbClr val="FAF7E2"/>
    <a:srgbClr val="FAF6F2"/>
    <a:srgbClr val="FAF7F2"/>
    <a:srgbClr val="35B597"/>
    <a:srgbClr val="F6AC19"/>
    <a:srgbClr val="00A29A"/>
    <a:srgbClr val="036EB8"/>
    <a:srgbClr val="601986"/>
    <a:srgbClr val="E83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44"/>
    <p:restoredTop sz="97568"/>
  </p:normalViewPr>
  <p:slideViewPr>
    <p:cSldViewPr snapToGrid="0" snapToObjects="1">
      <p:cViewPr>
        <p:scale>
          <a:sx n="50" d="100"/>
          <a:sy n="50" d="100"/>
        </p:scale>
        <p:origin x="2240" y="1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" y="0"/>
            <a:ext cx="29250930" cy="164592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68175" y="602309"/>
            <a:ext cx="15329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0" b="1" dirty="0" smtClean="0">
                <a:latin typeface="Verdana" charset="0"/>
                <a:ea typeface="Verdana" charset="0"/>
                <a:cs typeface="Verdana" charset="0"/>
              </a:rPr>
              <a:t>1</a:t>
            </a:r>
            <a:endParaRPr kumimoji="1" lang="ja-JP" altLang="en-US" sz="18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0070" y="2071092"/>
            <a:ext cx="60692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 smtClean="0">
                <a:latin typeface="Verdana" charset="0"/>
                <a:ea typeface="Verdana" charset="0"/>
                <a:cs typeface="Verdana" charset="0"/>
              </a:rPr>
              <a:t>January 2018</a:t>
            </a:r>
            <a:endParaRPr kumimoji="1" lang="ja-JP" altLang="en-US" sz="6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57480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689652" y="4288589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bg1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31</a:t>
            </a:r>
            <a:endParaRPr kumimoji="1" lang="ja-JP" altLang="en-US" sz="7500" b="1" dirty="0">
              <a:solidFill>
                <a:schemeClr val="bg1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531368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542853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1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905256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916741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1279144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290629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3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1653032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1664517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4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2026920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2038405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5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24008080" y="4289126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24122932" y="4288589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6</a:t>
            </a:r>
            <a:endParaRPr kumimoji="1" lang="ja-JP" altLang="en-US" sz="7500" b="1" dirty="0">
              <a:solidFill>
                <a:schemeClr val="accent5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157480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1689652" y="6406540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7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531368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5428532" y="6406540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8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905256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9167412" y="6406540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9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1279144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12906292" y="6406540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10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1653032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16645172" y="6406540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11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2026920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20384052" y="6406540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12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4008080" y="6407077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24122932" y="6406540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13</a:t>
            </a:r>
            <a:endParaRPr kumimoji="1" lang="ja-JP" altLang="en-US" sz="7500" b="1" dirty="0">
              <a:solidFill>
                <a:schemeClr val="accent5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157480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168965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14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93" name="正方形/長方形 92"/>
          <p:cNvSpPr/>
          <p:nvPr/>
        </p:nvSpPr>
        <p:spPr>
          <a:xfrm>
            <a:off x="531368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542853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15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905256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916741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16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1279144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1290629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17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99" name="正方形/長方形 98"/>
          <p:cNvSpPr/>
          <p:nvPr/>
        </p:nvSpPr>
        <p:spPr>
          <a:xfrm>
            <a:off x="1653032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1664517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18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01" name="正方形/長方形 100"/>
          <p:cNvSpPr/>
          <p:nvPr/>
        </p:nvSpPr>
        <p:spPr>
          <a:xfrm>
            <a:off x="2026920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2038405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19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06" name="正方形/長方形 105"/>
          <p:cNvSpPr/>
          <p:nvPr/>
        </p:nvSpPr>
        <p:spPr>
          <a:xfrm>
            <a:off x="24008080" y="8525028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テキスト ボックス 112"/>
          <p:cNvSpPr txBox="1"/>
          <p:nvPr/>
        </p:nvSpPr>
        <p:spPr>
          <a:xfrm>
            <a:off x="24122932" y="8524491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20</a:t>
            </a:r>
            <a:endParaRPr kumimoji="1" lang="ja-JP" altLang="en-US" sz="7500" b="1" dirty="0">
              <a:solidFill>
                <a:schemeClr val="accent5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157480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4" name="テキスト ボックス 123"/>
          <p:cNvSpPr txBox="1"/>
          <p:nvPr/>
        </p:nvSpPr>
        <p:spPr>
          <a:xfrm>
            <a:off x="168965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21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531368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6" name="テキスト ボックス 125"/>
          <p:cNvSpPr txBox="1"/>
          <p:nvPr/>
        </p:nvSpPr>
        <p:spPr>
          <a:xfrm>
            <a:off x="542853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22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905256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8" name="テキスト ボックス 127"/>
          <p:cNvSpPr txBox="1"/>
          <p:nvPr/>
        </p:nvSpPr>
        <p:spPr>
          <a:xfrm>
            <a:off x="916741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23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1279144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3" name="テキスト ボックス 132"/>
          <p:cNvSpPr txBox="1"/>
          <p:nvPr/>
        </p:nvSpPr>
        <p:spPr>
          <a:xfrm>
            <a:off x="1290629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24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1653032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5" name="テキスト ボックス 134"/>
          <p:cNvSpPr txBox="1"/>
          <p:nvPr/>
        </p:nvSpPr>
        <p:spPr>
          <a:xfrm>
            <a:off x="1664517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25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2026920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2038405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26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24008080" y="10642979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24122932" y="10642442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27</a:t>
            </a:r>
            <a:endParaRPr kumimoji="1" lang="ja-JP" altLang="en-US" sz="7500" b="1" dirty="0">
              <a:solidFill>
                <a:schemeClr val="accent5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40" name="正方形/長方形 139"/>
          <p:cNvSpPr/>
          <p:nvPr/>
        </p:nvSpPr>
        <p:spPr>
          <a:xfrm>
            <a:off x="157480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1689652" y="12760393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28</a:t>
            </a:r>
            <a:endParaRPr kumimoji="1" lang="ja-JP" altLang="en-US" sz="75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531368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5428532" y="12760393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29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905256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5" name="テキスト ボックス 144"/>
          <p:cNvSpPr txBox="1"/>
          <p:nvPr/>
        </p:nvSpPr>
        <p:spPr>
          <a:xfrm>
            <a:off x="9167412" y="12760393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30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46" name="正方形/長方形 145"/>
          <p:cNvSpPr/>
          <p:nvPr/>
        </p:nvSpPr>
        <p:spPr>
          <a:xfrm>
            <a:off x="1279144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7" name="テキスト ボックス 146"/>
          <p:cNvSpPr txBox="1"/>
          <p:nvPr/>
        </p:nvSpPr>
        <p:spPr>
          <a:xfrm>
            <a:off x="12906292" y="12760393"/>
            <a:ext cx="1553630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latin typeface="Verdana" charset="0"/>
                <a:ea typeface="Verdana" charset="0"/>
                <a:cs typeface="Verdana" charset="0"/>
              </a:rPr>
              <a:t>31</a:t>
            </a:r>
            <a:endParaRPr kumimoji="1" lang="ja-JP" altLang="en-US" sz="75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48" name="正方形/長方形 147"/>
          <p:cNvSpPr/>
          <p:nvPr/>
        </p:nvSpPr>
        <p:spPr>
          <a:xfrm>
            <a:off x="1653032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9" name="テキスト ボックス 148"/>
          <p:cNvSpPr txBox="1"/>
          <p:nvPr/>
        </p:nvSpPr>
        <p:spPr>
          <a:xfrm>
            <a:off x="16645172" y="12760393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bg1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1</a:t>
            </a:r>
            <a:endParaRPr kumimoji="1" lang="ja-JP" altLang="en-US" sz="7500" b="1" dirty="0">
              <a:solidFill>
                <a:schemeClr val="bg1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50" name="正方形/長方形 149"/>
          <p:cNvSpPr/>
          <p:nvPr/>
        </p:nvSpPr>
        <p:spPr>
          <a:xfrm>
            <a:off x="2026920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1" name="テキスト ボックス 150"/>
          <p:cNvSpPr txBox="1"/>
          <p:nvPr/>
        </p:nvSpPr>
        <p:spPr>
          <a:xfrm>
            <a:off x="20384052" y="12760393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bg1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2</a:t>
            </a:r>
            <a:endParaRPr kumimoji="1" lang="ja-JP" altLang="en-US" sz="7500" b="1" dirty="0">
              <a:solidFill>
                <a:schemeClr val="bg1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52" name="正方形/長方形 151"/>
          <p:cNvSpPr/>
          <p:nvPr/>
        </p:nvSpPr>
        <p:spPr>
          <a:xfrm>
            <a:off x="24008080" y="12760930"/>
            <a:ext cx="3738880" cy="211795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3" name="テキスト ボックス 152"/>
          <p:cNvSpPr txBox="1"/>
          <p:nvPr/>
        </p:nvSpPr>
        <p:spPr>
          <a:xfrm>
            <a:off x="24122932" y="12760393"/>
            <a:ext cx="869149" cy="12464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7500" b="1" dirty="0" smtClean="0">
                <a:solidFill>
                  <a:schemeClr val="bg1">
                    <a:lumMod val="75000"/>
                  </a:schemeClr>
                </a:solidFill>
                <a:latin typeface="Verdana" charset="0"/>
                <a:ea typeface="Verdana" charset="0"/>
                <a:cs typeface="Verdana" charset="0"/>
              </a:rPr>
              <a:t>3</a:t>
            </a:r>
            <a:endParaRPr kumimoji="1" lang="ja-JP" altLang="en-US" sz="7500" b="1" dirty="0">
              <a:solidFill>
                <a:schemeClr val="bg1">
                  <a:lumMod val="75000"/>
                </a:schemeClr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55" name="正方形/長方形 154"/>
          <p:cNvSpPr/>
          <p:nvPr/>
        </p:nvSpPr>
        <p:spPr>
          <a:xfrm>
            <a:off x="157480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2705095" y="3430945"/>
            <a:ext cx="1478290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smtClean="0">
                <a:solidFill>
                  <a:srgbClr val="C00000"/>
                </a:solidFill>
                <a:latin typeface="Verdana" charset="0"/>
                <a:ea typeface="Verdana" charset="0"/>
                <a:cs typeface="Verdana" charset="0"/>
              </a:rPr>
              <a:t>sun</a:t>
            </a:r>
            <a:endParaRPr kumimoji="1" lang="ja-JP" altLang="en-US" sz="5000" b="1" dirty="0">
              <a:solidFill>
                <a:srgbClr val="C0000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61" name="正方形/長方形 160"/>
          <p:cNvSpPr/>
          <p:nvPr/>
        </p:nvSpPr>
        <p:spPr>
          <a:xfrm>
            <a:off x="531368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2" name="テキスト ボックス 161"/>
          <p:cNvSpPr txBox="1"/>
          <p:nvPr/>
        </p:nvSpPr>
        <p:spPr>
          <a:xfrm>
            <a:off x="6443975" y="3430945"/>
            <a:ext cx="1760418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smtClean="0">
                <a:latin typeface="Verdana" charset="0"/>
                <a:ea typeface="Verdana" charset="0"/>
                <a:cs typeface="Verdana" charset="0"/>
              </a:rPr>
              <a:t>mon</a:t>
            </a:r>
            <a:endParaRPr kumimoji="1" lang="ja-JP" altLang="en-US" sz="5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64" name="正方形/長方形 163"/>
          <p:cNvSpPr/>
          <p:nvPr/>
        </p:nvSpPr>
        <p:spPr>
          <a:xfrm>
            <a:off x="905256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5" name="テキスト ボックス 164"/>
          <p:cNvSpPr txBox="1"/>
          <p:nvPr/>
        </p:nvSpPr>
        <p:spPr>
          <a:xfrm>
            <a:off x="10182855" y="3430945"/>
            <a:ext cx="1359668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err="1" smtClean="0">
                <a:latin typeface="Verdana" charset="0"/>
                <a:ea typeface="Verdana" charset="0"/>
                <a:cs typeface="Verdana" charset="0"/>
              </a:rPr>
              <a:t>tue</a:t>
            </a:r>
            <a:endParaRPr kumimoji="1" lang="ja-JP" altLang="en-US" sz="5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67" name="正方形/長方形 166"/>
          <p:cNvSpPr/>
          <p:nvPr/>
        </p:nvSpPr>
        <p:spPr>
          <a:xfrm>
            <a:off x="1279144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8" name="テキスト ボックス 167"/>
          <p:cNvSpPr txBox="1"/>
          <p:nvPr/>
        </p:nvSpPr>
        <p:spPr>
          <a:xfrm>
            <a:off x="13921735" y="3430945"/>
            <a:ext cx="1688283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smtClean="0">
                <a:latin typeface="Verdana" charset="0"/>
                <a:ea typeface="Verdana" charset="0"/>
                <a:cs typeface="Verdana" charset="0"/>
              </a:rPr>
              <a:t>wed</a:t>
            </a:r>
            <a:endParaRPr kumimoji="1" lang="ja-JP" altLang="en-US" sz="5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70" name="正方形/長方形 169"/>
          <p:cNvSpPr/>
          <p:nvPr/>
        </p:nvSpPr>
        <p:spPr>
          <a:xfrm>
            <a:off x="1653032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1" name="テキスト ボックス 170"/>
          <p:cNvSpPr txBox="1"/>
          <p:nvPr/>
        </p:nvSpPr>
        <p:spPr>
          <a:xfrm>
            <a:off x="17660615" y="3430945"/>
            <a:ext cx="1390124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err="1" smtClean="0">
                <a:latin typeface="Verdana" charset="0"/>
                <a:ea typeface="Verdana" charset="0"/>
                <a:cs typeface="Verdana" charset="0"/>
              </a:rPr>
              <a:t>thu</a:t>
            </a:r>
            <a:endParaRPr kumimoji="1" lang="ja-JP" altLang="en-US" sz="5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73" name="正方形/長方形 172"/>
          <p:cNvSpPr/>
          <p:nvPr/>
        </p:nvSpPr>
        <p:spPr>
          <a:xfrm>
            <a:off x="2026920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4" name="テキスト ボックス 173"/>
          <p:cNvSpPr txBox="1"/>
          <p:nvPr/>
        </p:nvSpPr>
        <p:spPr>
          <a:xfrm>
            <a:off x="21399495" y="3430945"/>
            <a:ext cx="994183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err="1" smtClean="0">
                <a:latin typeface="Verdana" charset="0"/>
                <a:ea typeface="Verdana" charset="0"/>
                <a:cs typeface="Verdana" charset="0"/>
              </a:rPr>
              <a:t>fri</a:t>
            </a:r>
            <a:endParaRPr kumimoji="1" lang="ja-JP" altLang="en-US" sz="5000" b="1" dirty="0"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76" name="正方形/長方形 175"/>
          <p:cNvSpPr/>
          <p:nvPr/>
        </p:nvSpPr>
        <p:spPr>
          <a:xfrm>
            <a:off x="24008440" y="3486472"/>
            <a:ext cx="3738880" cy="81023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25138735" y="3430945"/>
            <a:ext cx="1284326" cy="86177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5000" b="1" dirty="0" smtClean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sat</a:t>
            </a:r>
            <a:endParaRPr kumimoji="1" lang="ja-JP" altLang="en-US" sz="5000" b="1" dirty="0">
              <a:solidFill>
                <a:schemeClr val="accent5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</TotalTime>
  <Words>45</Words>
  <Application>Microsoft Macintosh PowerPoint</Application>
  <PresentationFormat>ユーザー設定</PresentationFormat>
  <Paragraphs>44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Verdana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70</cp:revision>
  <dcterms:created xsi:type="dcterms:W3CDTF">2018-03-02T10:39:44Z</dcterms:created>
  <dcterms:modified xsi:type="dcterms:W3CDTF">2018-03-13T08:41:04Z</dcterms:modified>
</cp:coreProperties>
</file>