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AAF"/>
    <a:srgbClr val="00A29A"/>
    <a:srgbClr val="35B597"/>
    <a:srgbClr val="F39800"/>
    <a:srgbClr val="F6AC19"/>
    <a:srgbClr val="036EB8"/>
    <a:srgbClr val="601986"/>
    <a:srgbClr val="E83828"/>
    <a:srgbClr val="172A88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111"/>
    <p:restoredTop sz="94612"/>
  </p:normalViewPr>
  <p:slideViewPr>
    <p:cSldViewPr snapToGrid="0" snapToObjects="1">
      <p:cViewPr>
        <p:scale>
          <a:sx n="65" d="100"/>
          <a:sy n="65" d="100"/>
        </p:scale>
        <p:origin x="944" y="9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tiff"/><Relationship Id="rId5" Type="http://schemas.openxmlformats.org/officeDocument/2006/relationships/image" Target="../media/image4.tif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260800" cy="16459200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0800" y="3615529"/>
            <a:ext cx="12700000" cy="116205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52886" y="11426351"/>
            <a:ext cx="3733800" cy="3390900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45568" y="11426351"/>
            <a:ext cx="3733800" cy="339090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70183" y="11426351"/>
            <a:ext cx="3733800" cy="3390900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37117" y="3967087"/>
            <a:ext cx="11950700" cy="71247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0" y="1295400"/>
            <a:ext cx="26720800" cy="1651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3471620" y="1624653"/>
            <a:ext cx="9187130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500" spc="3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イベントのお知らせ</a:t>
            </a:r>
            <a:endParaRPr kumimoji="1" lang="ja-JP" altLang="en-US" sz="7500" spc="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806445" y="989653"/>
            <a:ext cx="2336800" cy="2336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107460" y="1505390"/>
            <a:ext cx="1734770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mr-IN" altLang="ja-JP" sz="6200" b="1" dirty="0">
                <a:solidFill>
                  <a:srgbClr val="29AAAF"/>
                </a:solidFill>
                <a:latin typeface="Meiryo" charset="-128"/>
                <a:ea typeface="Meiryo" charset="-128"/>
                <a:cs typeface="Meiryo" charset="-128"/>
              </a:rPr>
              <a:t>5/5</a:t>
            </a:r>
            <a:endParaRPr kumimoji="1" lang="ja-JP" altLang="en-US" sz="6200" b="1" dirty="0">
              <a:solidFill>
                <a:srgbClr val="29AAAF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074599" y="2356830"/>
            <a:ext cx="180049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200" b="1" dirty="0" smtClean="0">
                <a:solidFill>
                  <a:srgbClr val="29AAAF"/>
                </a:solidFill>
                <a:latin typeface="Meiryo" charset="-128"/>
                <a:ea typeface="Meiryo" charset="-128"/>
                <a:cs typeface="Meiryo" charset="-128"/>
              </a:rPr>
              <a:t>（土）</a:t>
            </a:r>
            <a:endParaRPr kumimoji="1" lang="ja-JP" altLang="en-US" sz="4200" b="1" dirty="0">
              <a:solidFill>
                <a:srgbClr val="29AAAF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723519" y="3484356"/>
            <a:ext cx="13367762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3000" b="1" spc="-15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フリーマーケット</a:t>
            </a:r>
          </a:p>
          <a:p>
            <a:pPr algn="ctr"/>
            <a:r>
              <a:rPr lang="ja-JP" altLang="en-US" sz="15000" b="1" spc="-15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出店者</a:t>
            </a:r>
            <a:r>
              <a:rPr lang="ja-JP" altLang="en-US" sz="15000" b="1" spc="-15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募集</a:t>
            </a:r>
            <a:r>
              <a:rPr lang="en-US" altLang="ja-JP" sz="15000" b="1" spc="-15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!</a:t>
            </a:r>
            <a:endParaRPr kumimoji="1" lang="ja-JP" altLang="en-US" sz="15000" b="1" spc="-15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2255716" y="7698079"/>
            <a:ext cx="12303368" cy="2448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5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本格的な夏の始まりを機に、</a:t>
            </a:r>
          </a:p>
          <a:p>
            <a:pPr algn="ctr">
              <a:lnSpc>
                <a:spcPct val="150000"/>
              </a:lnSpc>
            </a:pPr>
            <a:r>
              <a:rPr lang="ja-JP" altLang="en-US" sz="35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ご家庭で不要なものや手作り品などを出店してみませんか？</a:t>
            </a:r>
          </a:p>
          <a:p>
            <a:pPr algn="ctr">
              <a:lnSpc>
                <a:spcPct val="150000"/>
              </a:lnSpc>
            </a:pPr>
            <a:r>
              <a:rPr lang="ja-JP" altLang="en-US" sz="35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出店料は無料です。</a:t>
            </a:r>
            <a:endParaRPr kumimoji="1" lang="ja-JP" altLang="en-US" sz="35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8350" y="10255292"/>
            <a:ext cx="7658100" cy="2032000"/>
          </a:xfrm>
          <a:prstGeom prst="rect">
            <a:avLst/>
          </a:prstGeom>
        </p:spPr>
      </p:pic>
      <p:sp>
        <p:nvSpPr>
          <p:cNvPr id="29" name="テキスト ボックス 28"/>
          <p:cNvSpPr txBox="1"/>
          <p:nvPr/>
        </p:nvSpPr>
        <p:spPr>
          <a:xfrm>
            <a:off x="4953027" y="10543672"/>
            <a:ext cx="7120860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日時：</a:t>
            </a:r>
            <a:r>
              <a:rPr lang="en-US" altLang="ja-JP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5</a:t>
            </a:r>
            <a:r>
              <a:rPr lang="ja-JP" altLang="en-US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月</a:t>
            </a:r>
            <a:r>
              <a:rPr lang="en-US" altLang="ja-JP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5</a:t>
            </a:r>
            <a:r>
              <a:rPr lang="ja-JP" altLang="en-US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日</a:t>
            </a:r>
            <a:r>
              <a:rPr lang="en-US" altLang="ja-JP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(</a:t>
            </a:r>
            <a:r>
              <a:rPr lang="ja-JP" altLang="en-US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土</a:t>
            </a:r>
            <a:r>
              <a:rPr lang="en-US" altLang="ja-JP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)10:00〜</a:t>
            </a:r>
          </a:p>
          <a:p>
            <a:r>
              <a:rPr lang="ja-JP" altLang="en-US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場所：○○○○公園</a:t>
            </a:r>
          </a:p>
          <a:p>
            <a:r>
              <a:rPr lang="ja-JP" altLang="en-US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お問い合わせ先：</a:t>
            </a:r>
            <a:r>
              <a:rPr lang="en-US" altLang="ja-JP" sz="3300" b="1" dirty="0">
                <a:solidFill>
                  <a:srgbClr val="F39800"/>
                </a:solidFill>
                <a:latin typeface="Meiryo" charset="-128"/>
                <a:ea typeface="Meiryo" charset="-128"/>
                <a:cs typeface="Meiryo" charset="-128"/>
              </a:rPr>
              <a:t>000-0000-0000</a:t>
            </a:r>
            <a:endParaRPr kumimoji="1" lang="ja-JP" altLang="en-US" sz="3300" b="1" dirty="0">
              <a:solidFill>
                <a:srgbClr val="F398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16200" y="12515278"/>
            <a:ext cx="11582400" cy="3213100"/>
          </a:xfrm>
          <a:prstGeom prst="rect">
            <a:avLst/>
          </a:prstGeom>
        </p:spPr>
      </p:pic>
      <p:sp>
        <p:nvSpPr>
          <p:cNvPr id="18" name="正方形/長方形 17"/>
          <p:cNvSpPr/>
          <p:nvPr/>
        </p:nvSpPr>
        <p:spPr>
          <a:xfrm>
            <a:off x="20173612" y="7520678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16079328" y="13734051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20201944" y="13734051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sp>
        <p:nvSpPr>
          <p:cNvPr id="30" name="正方形/長方形 29"/>
          <p:cNvSpPr/>
          <p:nvPr/>
        </p:nvSpPr>
        <p:spPr>
          <a:xfrm>
            <a:off x="24263402" y="13734051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</TotalTime>
  <Words>70</Words>
  <Application>Microsoft Macintosh PowerPoint</Application>
  <PresentationFormat>ユーザー設定</PresentationFormat>
  <Paragraphs>15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57</cp:revision>
  <dcterms:created xsi:type="dcterms:W3CDTF">2018-03-02T10:39:44Z</dcterms:created>
  <dcterms:modified xsi:type="dcterms:W3CDTF">2018-03-13T08:43:38Z</dcterms:modified>
</cp:coreProperties>
</file>