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C3300"/>
    <a:srgbClr val="2A1C0E"/>
    <a:srgbClr val="2F1E10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5"/>
    <p:restoredTop sz="94608"/>
  </p:normalViewPr>
  <p:slideViewPr>
    <p:cSldViewPr snapToGrid="0" snapToObjects="1">
      <p:cViewPr>
        <p:scale>
          <a:sx n="50" d="100"/>
          <a:sy n="50" d="100"/>
        </p:scale>
        <p:origin x="-768" y="-12"/>
      </p:cViewPr>
      <p:guideLst>
        <p:guide orient="horz" pos="5184"/>
        <p:guide pos="9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  <a:prstGeom prst="rect">
            <a:avLst/>
          </a:prstGeo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  <a:prstGeom prst="rect">
            <a:avLst/>
          </a:prstGeo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  <a:prstGeom prst="rect">
            <a:avLst/>
          </a:prstGeo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  <a:prstGeom prst="rect">
            <a:avLst/>
          </a:prstGeo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  <a:prstGeom prst="rect">
            <a:avLst/>
          </a:prstGeo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43E8015F-4180-1D4A-B29A-94E5FC73DFBD}" type="datetimeFigureOut">
              <a:rPr kumimoji="1" lang="ja-JP" altLang="en-US" smtClean="0"/>
              <a:t>2018/3/28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back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9373069" cy="164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59" y="9239250"/>
            <a:ext cx="5167390" cy="530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 descr="C:\Users\n1335\Desktop\PIXTA\pixta_208159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1477" y="647467"/>
            <a:ext cx="12149675" cy="809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1335\Desktop\PIXTA\pixta_208159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845" y="3163167"/>
            <a:ext cx="8311294" cy="553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97323" y="666517"/>
            <a:ext cx="1428593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3000" b="1" spc="-300" dirty="0" smtClean="0">
                <a:solidFill>
                  <a:srgbClr val="2F1E1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Food</a:t>
            </a:r>
            <a:r>
              <a:rPr lang="ja-JP" altLang="en-US" sz="13000" b="1" spc="-300" dirty="0" smtClean="0">
                <a:solidFill>
                  <a:srgbClr val="2F1E1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3000" b="1" spc="-300" dirty="0" smtClean="0">
                <a:solidFill>
                  <a:srgbClr val="2F1E1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Menu</a:t>
            </a:r>
            <a:endParaRPr lang="ja-JP" altLang="en-US" sz="13000" b="1" spc="-300" dirty="0">
              <a:solidFill>
                <a:srgbClr val="2F1E1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9" name="図形グループ 18"/>
          <p:cNvGrpSpPr/>
          <p:nvPr/>
        </p:nvGrpSpPr>
        <p:grpSpPr>
          <a:xfrm>
            <a:off x="992673" y="13610005"/>
            <a:ext cx="4909906" cy="1886699"/>
            <a:chOff x="992673" y="13584605"/>
            <a:chExt cx="4909906" cy="1886699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992673" y="14770048"/>
              <a:ext cx="36809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ビーフステーキ</a:t>
              </a:r>
              <a:endParaRPr kumimoji="1"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1373672" y="13584605"/>
              <a:ext cx="445270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3000" dirty="0" smtClean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画像挿入エリア</a:t>
              </a:r>
              <a:endParaRPr lang="ja-JP" altLang="en-US" sz="3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3962401" y="14655696"/>
              <a:ext cx="194017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s-IS" altLang="ja-JP" sz="4700" dirty="0">
                  <a:solidFill>
                    <a:srgbClr val="CC33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¥800</a:t>
              </a:r>
              <a:endParaRPr kumimoji="1" lang="ja-JP" altLang="en-US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39" name="図形グループ 38"/>
          <p:cNvGrpSpPr/>
          <p:nvPr/>
        </p:nvGrpSpPr>
        <p:grpSpPr>
          <a:xfrm>
            <a:off x="6572461" y="14681096"/>
            <a:ext cx="4909906" cy="815608"/>
            <a:chOff x="992673" y="14655696"/>
            <a:chExt cx="4909906" cy="815608"/>
          </a:xfrm>
        </p:grpSpPr>
        <p:sp>
          <p:nvSpPr>
            <p:cNvPr id="40" name="テキスト ボックス 39"/>
            <p:cNvSpPr txBox="1"/>
            <p:nvPr/>
          </p:nvSpPr>
          <p:spPr>
            <a:xfrm>
              <a:off x="992673" y="14770048"/>
              <a:ext cx="36809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ビーフステーキ</a:t>
              </a:r>
              <a:endParaRPr kumimoji="1"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3962401" y="14655696"/>
              <a:ext cx="194017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s-IS" altLang="ja-JP" sz="4700" dirty="0">
                  <a:solidFill>
                    <a:srgbClr val="CC33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¥800</a:t>
              </a:r>
              <a:endParaRPr kumimoji="1" lang="ja-JP" altLang="en-US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45" name="図形グループ 44"/>
          <p:cNvGrpSpPr/>
          <p:nvPr/>
        </p:nvGrpSpPr>
        <p:grpSpPr>
          <a:xfrm>
            <a:off x="12152249" y="14681096"/>
            <a:ext cx="4909906" cy="815608"/>
            <a:chOff x="992673" y="14655696"/>
            <a:chExt cx="4909906" cy="815608"/>
          </a:xfrm>
        </p:grpSpPr>
        <p:sp>
          <p:nvSpPr>
            <p:cNvPr id="46" name="テキスト ボックス 45"/>
            <p:cNvSpPr txBox="1"/>
            <p:nvPr/>
          </p:nvSpPr>
          <p:spPr>
            <a:xfrm>
              <a:off x="992673" y="14770048"/>
              <a:ext cx="36809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ビーフステーキ</a:t>
              </a:r>
              <a:endParaRPr kumimoji="1"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3962401" y="14655696"/>
              <a:ext cx="194017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s-IS" altLang="ja-JP" sz="4700" dirty="0">
                  <a:solidFill>
                    <a:srgbClr val="CC33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¥800</a:t>
              </a:r>
              <a:endParaRPr kumimoji="1" lang="ja-JP" altLang="en-US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51" name="図形グループ 50"/>
          <p:cNvGrpSpPr/>
          <p:nvPr/>
        </p:nvGrpSpPr>
        <p:grpSpPr>
          <a:xfrm>
            <a:off x="17732037" y="14681096"/>
            <a:ext cx="4909906" cy="815608"/>
            <a:chOff x="992673" y="14655696"/>
            <a:chExt cx="4909906" cy="815608"/>
          </a:xfrm>
        </p:grpSpPr>
        <p:sp>
          <p:nvSpPr>
            <p:cNvPr id="52" name="テキスト ボックス 51"/>
            <p:cNvSpPr txBox="1"/>
            <p:nvPr/>
          </p:nvSpPr>
          <p:spPr>
            <a:xfrm>
              <a:off x="992673" y="14770048"/>
              <a:ext cx="36809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ビーフステーキ</a:t>
              </a:r>
              <a:endParaRPr kumimoji="1"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3962401" y="14655696"/>
              <a:ext cx="194017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s-IS" altLang="ja-JP" sz="4700" dirty="0">
                  <a:solidFill>
                    <a:srgbClr val="CC33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¥800</a:t>
              </a:r>
              <a:endParaRPr kumimoji="1" lang="ja-JP" altLang="en-US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57" name="図形グループ 56"/>
          <p:cNvGrpSpPr/>
          <p:nvPr/>
        </p:nvGrpSpPr>
        <p:grpSpPr>
          <a:xfrm>
            <a:off x="23311826" y="14681096"/>
            <a:ext cx="4909906" cy="815608"/>
            <a:chOff x="992673" y="14655696"/>
            <a:chExt cx="4909906" cy="815608"/>
          </a:xfrm>
        </p:grpSpPr>
        <p:sp>
          <p:nvSpPr>
            <p:cNvPr id="58" name="テキスト ボックス 57"/>
            <p:cNvSpPr txBox="1"/>
            <p:nvPr/>
          </p:nvSpPr>
          <p:spPr>
            <a:xfrm>
              <a:off x="992673" y="14770048"/>
              <a:ext cx="36809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000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ビーフステーキ</a:t>
              </a:r>
              <a:endParaRPr kumimoji="1" lang="ja-JP" altLang="en-US" sz="3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60" name="テキスト ボックス 59"/>
            <p:cNvSpPr txBox="1"/>
            <p:nvPr/>
          </p:nvSpPr>
          <p:spPr>
            <a:xfrm>
              <a:off x="3962401" y="14655696"/>
              <a:ext cx="194017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s-IS" altLang="ja-JP" sz="4700" dirty="0">
                  <a:solidFill>
                    <a:srgbClr val="CC33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¥800</a:t>
              </a:r>
              <a:endParaRPr kumimoji="1" lang="ja-JP" altLang="en-US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27" name="テキスト ボックス 26"/>
          <p:cNvSpPr txBox="1"/>
          <p:nvPr/>
        </p:nvSpPr>
        <p:spPr>
          <a:xfrm>
            <a:off x="23341538" y="7748080"/>
            <a:ext cx="3621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</a:t>
            </a:r>
            <a:r>
              <a:rPr lang="ja-JP" altLang="en-US" sz="44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エリア</a:t>
            </a:r>
            <a:endParaRPr lang="ja-JP" altLang="en-US" sz="4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668364" y="3872020"/>
            <a:ext cx="1745991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今月の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9542189" y="7773642"/>
            <a:ext cx="3621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</a:t>
            </a:r>
            <a:r>
              <a:rPr lang="ja-JP" altLang="en-US" sz="44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エリア</a:t>
            </a:r>
            <a:endParaRPr lang="ja-JP" altLang="en-US" sz="4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278965" y="4418243"/>
            <a:ext cx="25247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80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No.1</a:t>
            </a:r>
            <a:endParaRPr kumimoji="1" lang="ja-JP" altLang="en-US" sz="80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1641915" y="5633783"/>
            <a:ext cx="1798889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dirty="0">
                <a:solidFill>
                  <a:srgbClr val="2A1C0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メニュー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906979" y="6792790"/>
            <a:ext cx="32078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ビーフステーキ</a:t>
            </a:r>
            <a:endParaRPr kumimoji="1" lang="ja-JP" altLang="en-US" sz="30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3876885" y="-80449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ja-JP" altLang="en-US" sz="3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1503337" y="7346788"/>
            <a:ext cx="194017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altLang="ja-JP" sz="4700" dirty="0">
                <a:solidFill>
                  <a:srgbClr val="CC33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¥800</a:t>
            </a:r>
            <a:endParaRPr kumimoji="1" lang="ja-JP" altLang="en-US" sz="4700" dirty="0">
              <a:solidFill>
                <a:srgbClr val="CC33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261" y="9239250"/>
            <a:ext cx="5167390" cy="530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49" y="9239250"/>
            <a:ext cx="5167390" cy="530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787" y="9220200"/>
            <a:ext cx="5167390" cy="530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5626" y="9220200"/>
            <a:ext cx="5167390" cy="530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テキスト ボックス 74"/>
          <p:cNvSpPr txBox="1"/>
          <p:nvPr/>
        </p:nvSpPr>
        <p:spPr>
          <a:xfrm>
            <a:off x="6853602" y="13618310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画像挿入エリア</a:t>
            </a:r>
            <a:endParaRPr lang="ja-JP" altLang="en-US" sz="3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12366449" y="1361000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画像挿入エリア</a:t>
            </a:r>
            <a:endParaRPr lang="ja-JP" altLang="en-US" sz="3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17994128" y="1362661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画像挿入エリア</a:t>
            </a:r>
            <a:endParaRPr lang="ja-JP" altLang="en-US" sz="3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23592967" y="13610005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画像挿入エリア</a:t>
            </a:r>
            <a:endParaRPr lang="ja-JP" altLang="en-US" sz="3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</TotalTime>
  <Words>45</Words>
  <Application>Microsoft Office PowerPoint</Application>
  <PresentationFormat>ユーザー設定</PresentationFormat>
  <Paragraphs>23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西田谷 直弘</cp:lastModifiedBy>
  <cp:revision>39</cp:revision>
  <dcterms:created xsi:type="dcterms:W3CDTF">2018-03-02T10:39:44Z</dcterms:created>
  <dcterms:modified xsi:type="dcterms:W3CDTF">2018-03-28T08:02:53Z</dcterms:modified>
</cp:coreProperties>
</file>