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6459200" cy="29260800"/>
  <p:notesSz cx="6858000" cy="9144000"/>
  <p:defaultTextStyle>
    <a:defPPr>
      <a:defRPr lang="ja-JP"/>
    </a:defPPr>
    <a:lvl1pPr marL="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200"/>
    <a:srgbClr val="1C6F32"/>
    <a:srgbClr val="C9E9FB"/>
    <a:srgbClr val="CC3300"/>
    <a:srgbClr val="2A1C0E"/>
    <a:srgbClr val="2F1E10"/>
    <a:srgbClr val="00A29A"/>
    <a:srgbClr val="B2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5"/>
    <p:restoredTop sz="94608"/>
  </p:normalViewPr>
  <p:slideViewPr>
    <p:cSldViewPr snapToGrid="0" snapToObjects="1">
      <p:cViewPr>
        <p:scale>
          <a:sx n="30" d="100"/>
          <a:sy n="30" d="100"/>
        </p:scale>
        <p:origin x="-3810" y="570"/>
      </p:cViewPr>
      <p:guideLst>
        <p:guide orient="horz" pos="9216"/>
        <p:guide pos="5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4788750"/>
            <a:ext cx="12344400" cy="10187093"/>
          </a:xfrm>
          <a:prstGeom prst="rect">
            <a:avLst/>
          </a:prstGeo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5368698"/>
            <a:ext cx="12344400" cy="70645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570" y="1557871"/>
            <a:ext cx="14196060" cy="565573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0" y="7789334"/>
            <a:ext cx="14196060" cy="185657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1557869"/>
            <a:ext cx="3549015" cy="247971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1557869"/>
            <a:ext cx="10441305" cy="247971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570" y="1557871"/>
            <a:ext cx="14196060" cy="565573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570" y="7789334"/>
            <a:ext cx="14196060" cy="1856570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7294886"/>
            <a:ext cx="14196060" cy="12171678"/>
          </a:xfrm>
          <a:prstGeom prst="rect">
            <a:avLst/>
          </a:prstGeo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9581711"/>
            <a:ext cx="14196060" cy="64007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570" y="1557871"/>
            <a:ext cx="14196060" cy="565573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7789334"/>
            <a:ext cx="6995160" cy="1856570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7789334"/>
            <a:ext cx="6995160" cy="1856570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557871"/>
            <a:ext cx="14196060" cy="565573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4" y="7172965"/>
            <a:ext cx="6963013" cy="35153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4" y="10688321"/>
            <a:ext cx="6963013" cy="1572090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0" y="7172965"/>
            <a:ext cx="6997304" cy="35153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0" y="10688321"/>
            <a:ext cx="6997304" cy="1572090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570" y="1557871"/>
            <a:ext cx="14196060" cy="565573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950720"/>
            <a:ext cx="5308520" cy="6827520"/>
          </a:xfrm>
          <a:prstGeom prst="rect">
            <a:avLst/>
          </a:prstGeo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4213015"/>
            <a:ext cx="8332470" cy="20794133"/>
          </a:xfrm>
          <a:prstGeom prst="rect">
            <a:avLst/>
          </a:prstGeo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8778243"/>
            <a:ext cx="5308520" cy="16262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950720"/>
            <a:ext cx="5308520" cy="6827520"/>
          </a:xfrm>
          <a:prstGeom prst="rect">
            <a:avLst/>
          </a:prstGeo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4213015"/>
            <a:ext cx="8332470" cy="207941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8778243"/>
            <a:ext cx="5308520" cy="16262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157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2110" y="27120428"/>
            <a:ext cx="5554980" cy="15578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624310" y="27120428"/>
            <a:ext cx="3703320" cy="1557867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2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C:\Users\n1335\Desktop\PIXTA\pixta_35665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08" y="22935305"/>
            <a:ext cx="7668683" cy="587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5" descr="C:\Users\n1335\Desktop\PIXTA\pixta_33295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816" y="22958289"/>
            <a:ext cx="7741921" cy="58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5" descr="C:\Users\n1335\Desktop\PIXTA\pixta_33295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" y="16722400"/>
            <a:ext cx="7710390" cy="58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" descr="C:\Users\n1335\Desktop\PIXTA\pixta_35665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655" y="16722399"/>
            <a:ext cx="7692661" cy="587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n1335\Desktop\PIXTA\pixta_33295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217" y="10484035"/>
            <a:ext cx="7741921" cy="58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1335\Desktop\PIXTA\pixta_35665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92" y="10484035"/>
            <a:ext cx="7692661" cy="587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92" y="2041526"/>
            <a:ext cx="15760828" cy="823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28333" y="210314"/>
            <a:ext cx="890620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t" altLang="en-US" sz="13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生鮮特売市</a:t>
            </a:r>
            <a:endParaRPr kumimoji="1" lang="ja-JP" altLang="en-US" sz="135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48563" y="15664777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180748" y="-1430213"/>
            <a:ext cx="2504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ja-JP" altLang="en-US" sz="3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281533" y="200727"/>
            <a:ext cx="6839999" cy="1727896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図形グループ 7"/>
          <p:cNvGrpSpPr/>
          <p:nvPr/>
        </p:nvGrpSpPr>
        <p:grpSpPr>
          <a:xfrm>
            <a:off x="2946400" y="13106218"/>
            <a:ext cx="5127053" cy="3556837"/>
            <a:chOff x="2895600" y="13106218"/>
            <a:chExt cx="5127053" cy="3556837"/>
          </a:xfrm>
        </p:grpSpPr>
        <p:pic>
          <p:nvPicPr>
            <p:cNvPr id="20" name="図 19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544689" y="10649026"/>
            <a:ext cx="43321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きゅうり </a:t>
            </a:r>
            <a:r>
              <a:rPr lang="en-US" altLang="ja-JP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  <a:endParaRPr lang="ja-JP" altLang="en-US" sz="5000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bg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582048" y="15664777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図形グループ 25"/>
          <p:cNvGrpSpPr/>
          <p:nvPr/>
        </p:nvGrpSpPr>
        <p:grpSpPr>
          <a:xfrm>
            <a:off x="11029085" y="13106218"/>
            <a:ext cx="5127053" cy="3556837"/>
            <a:chOff x="2895600" y="13106218"/>
            <a:chExt cx="5127053" cy="3556837"/>
          </a:xfrm>
        </p:grpSpPr>
        <p:pic>
          <p:nvPicPr>
            <p:cNvPr id="27" name="図 26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8627374" y="10649026"/>
            <a:ext cx="4013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にんじん</a:t>
            </a:r>
            <a:r>
              <a:rPr lang="en-US" altLang="ja-JP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6501" y="21878535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図形グループ 32"/>
          <p:cNvGrpSpPr/>
          <p:nvPr/>
        </p:nvGrpSpPr>
        <p:grpSpPr>
          <a:xfrm>
            <a:off x="2933538" y="19319976"/>
            <a:ext cx="5127053" cy="3556837"/>
            <a:chOff x="2895600" y="13106218"/>
            <a:chExt cx="5127053" cy="3556837"/>
          </a:xfrm>
        </p:grpSpPr>
        <p:pic>
          <p:nvPicPr>
            <p:cNvPr id="37" name="図 36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38" name="テキスト ボックス 37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>
            <a:off x="531827" y="16862784"/>
            <a:ext cx="4013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にんじん</a:t>
            </a:r>
            <a:r>
              <a:rPr lang="en-US" altLang="ja-JP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  <a:endParaRPr lang="ja-JP" altLang="en-US" sz="5000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bg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531248" y="21878535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図形グループ 42"/>
          <p:cNvGrpSpPr/>
          <p:nvPr/>
        </p:nvGrpSpPr>
        <p:grpSpPr>
          <a:xfrm>
            <a:off x="11029085" y="19319976"/>
            <a:ext cx="5127053" cy="3556837"/>
            <a:chOff x="2895600" y="13106218"/>
            <a:chExt cx="5127053" cy="3556837"/>
          </a:xfrm>
        </p:grpSpPr>
        <p:pic>
          <p:nvPicPr>
            <p:cNvPr id="44" name="図 43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45" name="テキスト ボックス 44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8627374" y="16862784"/>
            <a:ext cx="4013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きゅうり </a:t>
            </a:r>
            <a:r>
              <a:rPr lang="en-US" altLang="ja-JP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48563" y="28092293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図形グループ 49"/>
          <p:cNvGrpSpPr/>
          <p:nvPr/>
        </p:nvGrpSpPr>
        <p:grpSpPr>
          <a:xfrm>
            <a:off x="2946400" y="25533734"/>
            <a:ext cx="5127053" cy="3556837"/>
            <a:chOff x="2895600" y="13106218"/>
            <a:chExt cx="5127053" cy="3556837"/>
          </a:xfrm>
        </p:grpSpPr>
        <p:pic>
          <p:nvPicPr>
            <p:cNvPr id="51" name="図 50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544689" y="23076542"/>
            <a:ext cx="4013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きゅうり </a:t>
            </a:r>
            <a:r>
              <a:rPr lang="en-US" altLang="ja-JP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</a:p>
        </p:txBody>
      </p:sp>
      <p:grpSp>
        <p:nvGrpSpPr>
          <p:cNvPr id="56" name="図形グループ 55"/>
          <p:cNvGrpSpPr/>
          <p:nvPr/>
        </p:nvGrpSpPr>
        <p:grpSpPr>
          <a:xfrm>
            <a:off x="11029085" y="25533734"/>
            <a:ext cx="5127053" cy="3556837"/>
            <a:chOff x="2895600" y="13106218"/>
            <a:chExt cx="5127053" cy="3556837"/>
          </a:xfrm>
        </p:grpSpPr>
        <p:pic>
          <p:nvPicPr>
            <p:cNvPr id="57" name="図 56" descr="スーパー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3106218"/>
              <a:ext cx="5127053" cy="3339705"/>
            </a:xfrm>
            <a:prstGeom prst="rect">
              <a:avLst/>
            </a:prstGeom>
          </p:spPr>
        </p:pic>
        <p:sp>
          <p:nvSpPr>
            <p:cNvPr id="58" name="テキスト ボックス 57"/>
            <p:cNvSpPr txBox="1"/>
            <p:nvPr/>
          </p:nvSpPr>
          <p:spPr>
            <a:xfrm>
              <a:off x="4531436" y="14570174"/>
              <a:ext cx="2435217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Hant" sz="130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98</a:t>
              </a:r>
              <a:endParaRPr kumimoji="1" lang="ja-JP" altLang="en-US" sz="130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6890453" y="15265648"/>
              <a:ext cx="902040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6500" dirty="0" smtClean="0">
                  <a:solidFill>
                    <a:srgbClr val="FFF2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endParaRPr kumimoji="1" lang="ja-JP" altLang="en-US" sz="65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0" name="テキスト ボックス 59"/>
          <p:cNvSpPr txBox="1"/>
          <p:nvPr/>
        </p:nvSpPr>
        <p:spPr>
          <a:xfrm>
            <a:off x="8627374" y="23076542"/>
            <a:ext cx="4013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00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にんじん</a:t>
            </a:r>
            <a:r>
              <a:rPr lang="en-US" altLang="ja-JP" sz="50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244971" y="295539"/>
            <a:ext cx="11464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5/</a:t>
            </a:r>
            <a:endParaRPr kumimoji="1" lang="ja-JP" altLang="en-US" sz="7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0004232" y="505735"/>
            <a:ext cx="181011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altLang="ja-JP" sz="10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endParaRPr kumimoji="1" lang="ja-JP" altLang="en-US" sz="10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2488911" y="1074256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>
            <a:spLocks noChangeAspect="1"/>
          </p:cNvSpPr>
          <p:nvPr/>
        </p:nvSpPr>
        <p:spPr>
          <a:xfrm>
            <a:off x="11675720" y="1138737"/>
            <a:ext cx="742479" cy="7559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fontScale="70000" lnSpcReduction="20000"/>
          </a:bodyPr>
          <a:lstStyle/>
          <a:p>
            <a:r>
              <a:rPr kumimoji="1" lang="ja-JP" altLang="en-US" sz="6000" dirty="0" smtClean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金</a:t>
            </a:r>
            <a:endParaRPr kumimoji="1" lang="ja-JP" altLang="en-US" sz="6000" dirty="0">
              <a:solidFill>
                <a:srgbClr val="FFF2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3377205" y="505735"/>
            <a:ext cx="181011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altLang="ja-JP" sz="10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endParaRPr kumimoji="1" lang="ja-JP" altLang="en-US" sz="10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円/楕円 67"/>
          <p:cNvSpPr>
            <a:spLocks noChangeAspect="1"/>
          </p:cNvSpPr>
          <p:nvPr/>
        </p:nvSpPr>
        <p:spPr>
          <a:xfrm>
            <a:off x="15057804" y="1138737"/>
            <a:ext cx="742479" cy="7559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fontScale="70000" lnSpcReduction="20000"/>
          </a:bodyPr>
          <a:lstStyle/>
          <a:p>
            <a:r>
              <a:rPr kumimoji="1" lang="ja-JP" altLang="en-US" sz="6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endParaRPr kumimoji="1" lang="ja-JP" altLang="en-US" sz="6000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087557" y="7771700"/>
            <a:ext cx="5893903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毎日たべたい</a:t>
            </a:r>
            <a:endParaRPr lang="en-US" altLang="ja-JP" sz="4800" dirty="0" smtClean="0"/>
          </a:p>
          <a:p>
            <a:r>
              <a:rPr lang="ja-JP" altLang="en-US" sz="4800" dirty="0"/>
              <a:t>　</a:t>
            </a:r>
            <a:r>
              <a:rPr lang="ja-JP" altLang="en-US" sz="4800" dirty="0" smtClean="0"/>
              <a:t>　当店厳選</a:t>
            </a:r>
            <a:endParaRPr lang="en-US" altLang="ja-JP" sz="4800" dirty="0" smtClean="0"/>
          </a:p>
          <a:p>
            <a:r>
              <a:rPr kumimoji="1" lang="ja-JP" altLang="en-US" sz="4800" dirty="0" smtClean="0"/>
              <a:t>　　　　新鮮お野菜</a:t>
            </a:r>
            <a:endParaRPr kumimoji="1" lang="ja-JP" altLang="en-US" sz="48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48562" y="15664777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8578498" y="21893438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06465" y="28092293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8546966" y="28123824"/>
            <a:ext cx="3018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1032313" y="5745589"/>
            <a:ext cx="4949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画像挿入エリア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9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72</Words>
  <Application>Microsoft Office PowerPoint</Application>
  <PresentationFormat>ユーザー設定</PresentationFormat>
  <Paragraphs>38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Office365</dc:creator>
  <cp:lastModifiedBy>西田谷 直弘</cp:lastModifiedBy>
  <cp:revision>65</cp:revision>
  <dcterms:created xsi:type="dcterms:W3CDTF">2018-03-02T10:39:44Z</dcterms:created>
  <dcterms:modified xsi:type="dcterms:W3CDTF">2018-03-28T08:41:41Z</dcterms:modified>
</cp:coreProperties>
</file>