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9260800" cy="16459200"/>
  <p:notesSz cx="6858000" cy="9144000"/>
  <p:defaultTextStyle>
    <a:defPPr>
      <a:defRPr lang="ja-JP"/>
    </a:defPPr>
    <a:lvl1pPr marL="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1pPr>
    <a:lvl2pPr marL="109728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2pPr>
    <a:lvl3pPr marL="219456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3pPr>
    <a:lvl4pPr marL="329184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4pPr>
    <a:lvl5pPr marL="438912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5pPr>
    <a:lvl6pPr marL="548640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6pPr>
    <a:lvl7pPr marL="658368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7pPr>
    <a:lvl8pPr marL="768096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8pPr>
    <a:lvl9pPr marL="877824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60010"/>
    <a:srgbClr val="DD0011"/>
    <a:srgbClr val="C9E9FB"/>
    <a:srgbClr val="CC3300"/>
    <a:srgbClr val="2A1C0E"/>
    <a:srgbClr val="2F1E10"/>
    <a:srgbClr val="00A29A"/>
    <a:srgbClr val="B28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75"/>
    <p:restoredTop sz="94608"/>
  </p:normalViewPr>
  <p:slideViewPr>
    <p:cSldViewPr snapToGrid="0" snapToObjects="1">
      <p:cViewPr>
        <p:scale>
          <a:sx n="50" d="100"/>
          <a:sy n="50" d="100"/>
        </p:scale>
        <p:origin x="-768" y="-72"/>
      </p:cViewPr>
      <p:guideLst>
        <p:guide orient="horz" pos="5184"/>
        <p:guide pos="92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0" y="2693671"/>
            <a:ext cx="21945600" cy="5730240"/>
          </a:xfrm>
          <a:prstGeom prst="rect">
            <a:avLst/>
          </a:prstGeom>
        </p:spPr>
        <p:txBody>
          <a:bodyPr anchor="b"/>
          <a:lstStyle>
            <a:lvl1pPr algn="ctr">
              <a:defRPr sz="14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8644891"/>
            <a:ext cx="21945600" cy="39738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1168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692640" y="15255241"/>
            <a:ext cx="9875520" cy="87630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66544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680" y="876301"/>
            <a:ext cx="25237440" cy="3181351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11680" y="4381500"/>
            <a:ext cx="25237440" cy="104432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1168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692640" y="15255241"/>
            <a:ext cx="9875520" cy="87630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66544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939760" y="876300"/>
            <a:ext cx="6309360" cy="13948411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11680" y="876300"/>
            <a:ext cx="18562320" cy="139484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1168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692640" y="15255241"/>
            <a:ext cx="9875520" cy="87630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66544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680" y="876301"/>
            <a:ext cx="25237440" cy="3181351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1680" y="4381500"/>
            <a:ext cx="25237440" cy="104432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1168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692640" y="15255241"/>
            <a:ext cx="9875520" cy="87630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66544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6440" y="4103372"/>
            <a:ext cx="25237440" cy="6846569"/>
          </a:xfrm>
          <a:prstGeom prst="rect">
            <a:avLst/>
          </a:prstGeom>
        </p:spPr>
        <p:txBody>
          <a:bodyPr anchor="b"/>
          <a:lstStyle>
            <a:lvl1pPr>
              <a:defRPr sz="14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6440" y="11014712"/>
            <a:ext cx="25237440" cy="36004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1168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692640" y="15255241"/>
            <a:ext cx="9875520" cy="87630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66544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680" y="876301"/>
            <a:ext cx="25237440" cy="3181351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11680" y="4381500"/>
            <a:ext cx="12435840" cy="104432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13280" y="4381500"/>
            <a:ext cx="12435840" cy="104432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1168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692640" y="15255241"/>
            <a:ext cx="9875520" cy="87630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066544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491" y="876301"/>
            <a:ext cx="25237440" cy="3181351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492" y="4034791"/>
            <a:ext cx="12378689" cy="197738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15492" y="6012180"/>
            <a:ext cx="12378689" cy="88430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813280" y="4034791"/>
            <a:ext cx="12439651" cy="197738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813280" y="6012180"/>
            <a:ext cx="12439651" cy="88430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1168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692640" y="15255241"/>
            <a:ext cx="9875520" cy="87630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066544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680" y="876301"/>
            <a:ext cx="25237440" cy="3181351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1168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692640" y="15255241"/>
            <a:ext cx="9875520" cy="87630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066544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01168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692640" y="15255241"/>
            <a:ext cx="9875520" cy="87630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066544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492" y="1097280"/>
            <a:ext cx="9437369" cy="3840480"/>
          </a:xfrm>
          <a:prstGeom prst="rect">
            <a:avLst/>
          </a:prstGeom>
        </p:spPr>
        <p:txBody>
          <a:bodyPr anchor="b"/>
          <a:lstStyle>
            <a:lvl1pPr>
              <a:defRPr sz="768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39651" y="2369821"/>
            <a:ext cx="14813280" cy="11696700"/>
          </a:xfrm>
          <a:prstGeom prst="rect">
            <a:avLst/>
          </a:prstGeo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5492" y="4937760"/>
            <a:ext cx="9437369" cy="9147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1168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692640" y="15255241"/>
            <a:ext cx="9875520" cy="87630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066544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492" y="1097280"/>
            <a:ext cx="9437369" cy="3840480"/>
          </a:xfrm>
          <a:prstGeom prst="rect">
            <a:avLst/>
          </a:prstGeom>
        </p:spPr>
        <p:txBody>
          <a:bodyPr anchor="b"/>
          <a:lstStyle>
            <a:lvl1pPr>
              <a:defRPr sz="768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439651" y="2369821"/>
            <a:ext cx="14813280" cy="116967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5492" y="4937760"/>
            <a:ext cx="9437369" cy="9147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1168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43E8015F-4180-1D4A-B29A-94E5FC73DFBD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692640" y="15255241"/>
            <a:ext cx="9875520" cy="87630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0665440" y="15255241"/>
            <a:ext cx="6583680" cy="876300"/>
          </a:xfrm>
          <a:prstGeom prst="rect">
            <a:avLst/>
          </a:prstGeom>
        </p:spPr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サイネージテンプレート-05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29736000" cy="1672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43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kumimoji="1"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kumimoji="1"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9E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 rot="21287303">
            <a:off x="1153588" y="5964460"/>
            <a:ext cx="1490183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売り尽くし</a:t>
            </a:r>
            <a:endParaRPr kumimoji="1" lang="ja-JP" altLang="en-US" sz="28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 rot="21287303">
            <a:off x="17042717" y="3540128"/>
            <a:ext cx="11335154" cy="6093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90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Sale</a:t>
            </a:r>
            <a:endParaRPr kumimoji="1" lang="ja-JP" altLang="en-US" sz="390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 rot="21252711">
            <a:off x="3126911" y="10960595"/>
            <a:ext cx="1917544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0" dirty="0">
                <a:ln w="72390" cmpd="sng">
                  <a:solidFill>
                    <a:schemeClr val="bg1">
                      <a:alpha val="0"/>
                    </a:schemeClr>
                  </a:solidFill>
                  <a:prstDash val="solid"/>
                </a:ln>
                <a:solidFill>
                  <a:srgbClr val="D60010"/>
                </a:solidFill>
                <a:effectLst>
                  <a:glow rad="139700">
                    <a:schemeClr val="bg1"/>
                  </a:glow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Summer Bargain</a:t>
            </a:r>
            <a:endParaRPr kumimoji="1" lang="ja-JP" altLang="en-US" sz="18000" dirty="0">
              <a:ln w="72390" cmpd="sng">
                <a:solidFill>
                  <a:schemeClr val="bg1">
                    <a:alpha val="0"/>
                  </a:schemeClr>
                </a:solidFill>
                <a:prstDash val="solid"/>
              </a:ln>
              <a:solidFill>
                <a:srgbClr val="D60010"/>
              </a:solidFill>
              <a:effectLst>
                <a:glow rad="139700">
                  <a:schemeClr val="bg1"/>
                </a:glow>
                <a:outerShdw blurRad="63500" dir="3600000" algn="tl" rotWithShape="0">
                  <a:schemeClr val="bg1">
                    <a:alpha val="70000"/>
                  </a:scheme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 rot="21252711">
            <a:off x="14974793" y="13030295"/>
            <a:ext cx="12396086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000" dirty="0" smtClean="0">
                <a:ln w="72390" cmpd="sng">
                  <a:solidFill>
                    <a:schemeClr val="bg1">
                      <a:alpha val="0"/>
                    </a:schemeClr>
                  </a:solidFill>
                  <a:prstDash val="solid"/>
                </a:ln>
                <a:effectLst>
                  <a:glow rad="139700">
                    <a:schemeClr val="bg1"/>
                  </a:glow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8.25</a:t>
            </a:r>
            <a:r>
              <a:rPr lang="en-US" altLang="ja-JP" sz="8000" dirty="0" smtClean="0">
                <a:ln w="72390" cmpd="sng">
                  <a:solidFill>
                    <a:schemeClr val="bg1">
                      <a:alpha val="0"/>
                    </a:schemeClr>
                  </a:solidFill>
                  <a:prstDash val="solid"/>
                </a:ln>
                <a:effectLst>
                  <a:glow rad="139700">
                    <a:schemeClr val="bg1"/>
                  </a:glow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9500" dirty="0" smtClean="0">
                <a:ln w="72390" cmpd="sng">
                  <a:solidFill>
                    <a:schemeClr val="bg1">
                      <a:alpha val="0"/>
                    </a:schemeClr>
                  </a:solidFill>
                  <a:prstDash val="solid"/>
                </a:ln>
                <a:effectLst>
                  <a:glow rad="139700">
                    <a:schemeClr val="bg1"/>
                  </a:glow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FRI - </a:t>
            </a:r>
            <a:r>
              <a:rPr lang="en-US" altLang="ja-JP" sz="13000" dirty="0" smtClean="0">
                <a:ln w="72390" cmpd="sng">
                  <a:solidFill>
                    <a:schemeClr val="bg1">
                      <a:alpha val="0"/>
                    </a:schemeClr>
                  </a:solidFill>
                  <a:prstDash val="solid"/>
                </a:ln>
                <a:effectLst>
                  <a:glow rad="139700">
                    <a:schemeClr val="bg1"/>
                  </a:glow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9.1</a:t>
            </a:r>
            <a:r>
              <a:rPr lang="en-US" altLang="ja-JP" sz="8800" dirty="0" smtClean="0">
                <a:ln w="72390" cmpd="sng">
                  <a:solidFill>
                    <a:schemeClr val="bg1">
                      <a:alpha val="0"/>
                    </a:schemeClr>
                  </a:solidFill>
                  <a:prstDash val="solid"/>
                </a:ln>
                <a:effectLst>
                  <a:glow rad="139700">
                    <a:schemeClr val="bg1"/>
                  </a:glow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SAT</a:t>
            </a:r>
            <a:endParaRPr kumimoji="1" lang="ja-JP" altLang="en-US" sz="13000" dirty="0">
              <a:ln w="72390" cmpd="sng">
                <a:solidFill>
                  <a:schemeClr val="bg1">
                    <a:alpha val="0"/>
                  </a:schemeClr>
                </a:solidFill>
                <a:prstDash val="solid"/>
              </a:ln>
              <a:effectLst>
                <a:glow rad="139700">
                  <a:schemeClr val="bg1"/>
                </a:glow>
                <a:outerShdw blurRad="63500" dir="3600000" algn="tl" rotWithShape="0">
                  <a:schemeClr val="bg1">
                    <a:alpha val="70000"/>
                  </a:scheme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492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279</TotalTime>
  <Words>8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Office365</dc:creator>
  <cp:lastModifiedBy>西田谷 直弘</cp:lastModifiedBy>
  <cp:revision>45</cp:revision>
  <dcterms:created xsi:type="dcterms:W3CDTF">2018-03-02T10:39:44Z</dcterms:created>
  <dcterms:modified xsi:type="dcterms:W3CDTF">2018-03-28T06:35:09Z</dcterms:modified>
</cp:coreProperties>
</file>