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Lst>
  <p:sldSz cx="29260800" cy="16459200"/>
  <p:notesSz cx="6858000" cy="9144000"/>
  <p:defaultTextStyle>
    <a:defPPr>
      <a:defRPr lang="ja-JP"/>
    </a:defPPr>
    <a:lvl1pPr marL="0" algn="l" defTabSz="2194560" rtl="0" eaLnBrk="1" latinLnBrk="0" hangingPunct="1">
      <a:defRPr kumimoji="1" sz="4320" kern="1200">
        <a:solidFill>
          <a:schemeClr val="tx1"/>
        </a:solidFill>
        <a:latin typeface="+mn-lt"/>
        <a:ea typeface="+mn-ea"/>
        <a:cs typeface="+mn-cs"/>
      </a:defRPr>
    </a:lvl1pPr>
    <a:lvl2pPr marL="1097280" algn="l" defTabSz="2194560" rtl="0" eaLnBrk="1" latinLnBrk="0" hangingPunct="1">
      <a:defRPr kumimoji="1" sz="4320" kern="1200">
        <a:solidFill>
          <a:schemeClr val="tx1"/>
        </a:solidFill>
        <a:latin typeface="+mn-lt"/>
        <a:ea typeface="+mn-ea"/>
        <a:cs typeface="+mn-cs"/>
      </a:defRPr>
    </a:lvl2pPr>
    <a:lvl3pPr marL="2194560" algn="l" defTabSz="2194560" rtl="0" eaLnBrk="1" latinLnBrk="0" hangingPunct="1">
      <a:defRPr kumimoji="1" sz="4320" kern="1200">
        <a:solidFill>
          <a:schemeClr val="tx1"/>
        </a:solidFill>
        <a:latin typeface="+mn-lt"/>
        <a:ea typeface="+mn-ea"/>
        <a:cs typeface="+mn-cs"/>
      </a:defRPr>
    </a:lvl3pPr>
    <a:lvl4pPr marL="3291840" algn="l" defTabSz="2194560" rtl="0" eaLnBrk="1" latinLnBrk="0" hangingPunct="1">
      <a:defRPr kumimoji="1" sz="4320" kern="1200">
        <a:solidFill>
          <a:schemeClr val="tx1"/>
        </a:solidFill>
        <a:latin typeface="+mn-lt"/>
        <a:ea typeface="+mn-ea"/>
        <a:cs typeface="+mn-cs"/>
      </a:defRPr>
    </a:lvl4pPr>
    <a:lvl5pPr marL="4389120" algn="l" defTabSz="2194560" rtl="0" eaLnBrk="1" latinLnBrk="0" hangingPunct="1">
      <a:defRPr kumimoji="1" sz="4320" kern="1200">
        <a:solidFill>
          <a:schemeClr val="tx1"/>
        </a:solidFill>
        <a:latin typeface="+mn-lt"/>
        <a:ea typeface="+mn-ea"/>
        <a:cs typeface="+mn-cs"/>
      </a:defRPr>
    </a:lvl5pPr>
    <a:lvl6pPr marL="5486400" algn="l" defTabSz="2194560" rtl="0" eaLnBrk="1" latinLnBrk="0" hangingPunct="1">
      <a:defRPr kumimoji="1" sz="4320" kern="1200">
        <a:solidFill>
          <a:schemeClr val="tx1"/>
        </a:solidFill>
        <a:latin typeface="+mn-lt"/>
        <a:ea typeface="+mn-ea"/>
        <a:cs typeface="+mn-cs"/>
      </a:defRPr>
    </a:lvl6pPr>
    <a:lvl7pPr marL="6583680" algn="l" defTabSz="2194560" rtl="0" eaLnBrk="1" latinLnBrk="0" hangingPunct="1">
      <a:defRPr kumimoji="1" sz="4320" kern="1200">
        <a:solidFill>
          <a:schemeClr val="tx1"/>
        </a:solidFill>
        <a:latin typeface="+mn-lt"/>
        <a:ea typeface="+mn-ea"/>
        <a:cs typeface="+mn-cs"/>
      </a:defRPr>
    </a:lvl7pPr>
    <a:lvl8pPr marL="7680960" algn="l" defTabSz="2194560" rtl="0" eaLnBrk="1" latinLnBrk="0" hangingPunct="1">
      <a:defRPr kumimoji="1" sz="4320" kern="1200">
        <a:solidFill>
          <a:schemeClr val="tx1"/>
        </a:solidFill>
        <a:latin typeface="+mn-lt"/>
        <a:ea typeface="+mn-ea"/>
        <a:cs typeface="+mn-cs"/>
      </a:defRPr>
    </a:lvl8pPr>
    <a:lvl9pPr marL="8778240" algn="l" defTabSz="2194560" rtl="0" eaLnBrk="1" latinLnBrk="0" hangingPunct="1">
      <a:defRPr kumimoji="1" sz="432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C9E9FB"/>
    <a:srgbClr val="CC3300"/>
    <a:srgbClr val="2A1C0E"/>
    <a:srgbClr val="2F1E10"/>
    <a:srgbClr val="00A29A"/>
    <a:srgbClr val="B2821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275"/>
    <p:restoredTop sz="94608"/>
  </p:normalViewPr>
  <p:slideViewPr>
    <p:cSldViewPr snapToGrid="0" snapToObjects="1">
      <p:cViewPr>
        <p:scale>
          <a:sx n="40" d="100"/>
          <a:sy n="40" d="100"/>
        </p:scale>
        <p:origin x="-1776" y="-552"/>
      </p:cViewPr>
      <p:guideLst>
        <p:guide orient="horz" pos="5184"/>
        <p:guide pos="921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3657600" y="2693671"/>
            <a:ext cx="21945600" cy="5730240"/>
          </a:xfrm>
          <a:prstGeom prst="rect">
            <a:avLst/>
          </a:prstGeom>
        </p:spPr>
        <p:txBody>
          <a:bodyPr anchor="b"/>
          <a:lstStyle>
            <a:lvl1pPr algn="ctr">
              <a:defRPr sz="144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3657600" y="8644891"/>
            <a:ext cx="21945600" cy="3973829"/>
          </a:xfrm>
          <a:prstGeom prst="rect">
            <a:avLst/>
          </a:prstGeom>
        </p:spPr>
        <p:txBody>
          <a:bodyPr/>
          <a:lstStyle>
            <a:lvl1pPr marL="0" indent="0" algn="ctr">
              <a:buNone/>
              <a:defRPr sz="5760"/>
            </a:lvl1pPr>
            <a:lvl2pPr marL="1097280" indent="0" algn="ctr">
              <a:buNone/>
              <a:defRPr sz="4800"/>
            </a:lvl2pPr>
            <a:lvl3pPr marL="2194560" indent="0" algn="ctr">
              <a:buNone/>
              <a:defRPr sz="4320"/>
            </a:lvl3pPr>
            <a:lvl4pPr marL="3291840" indent="0" algn="ctr">
              <a:buNone/>
              <a:defRPr sz="3840"/>
            </a:lvl4pPr>
            <a:lvl5pPr marL="4389120" indent="0" algn="ctr">
              <a:buNone/>
              <a:defRPr sz="3840"/>
            </a:lvl5pPr>
            <a:lvl6pPr marL="5486400" indent="0" algn="ctr">
              <a:buNone/>
              <a:defRPr sz="3840"/>
            </a:lvl6pPr>
            <a:lvl7pPr marL="6583680" indent="0" algn="ctr">
              <a:buNone/>
              <a:defRPr sz="3840"/>
            </a:lvl7pPr>
            <a:lvl8pPr marL="7680960" indent="0" algn="ctr">
              <a:buNone/>
              <a:defRPr sz="3840"/>
            </a:lvl8pPr>
            <a:lvl9pPr marL="8778240" indent="0" algn="ctr">
              <a:buNone/>
              <a:defRPr sz="384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a:xfrm>
            <a:off x="2011680" y="15255241"/>
            <a:ext cx="6583680" cy="876300"/>
          </a:xfrm>
          <a:prstGeom prst="rect">
            <a:avLst/>
          </a:prstGeom>
        </p:spPr>
        <p:txBody>
          <a:bodyPr/>
          <a:lstStyle/>
          <a:p>
            <a:fld id="{43E8015F-4180-1D4A-B29A-94E5FC73DFBD}" type="datetimeFigureOut">
              <a:rPr kumimoji="1" lang="ja-JP" altLang="en-US" smtClean="0"/>
              <a:t>2018/3/28</a:t>
            </a:fld>
            <a:endParaRPr kumimoji="1" lang="ja-JP" altLang="en-US"/>
          </a:p>
        </p:txBody>
      </p:sp>
      <p:sp>
        <p:nvSpPr>
          <p:cNvPr id="5" name="Footer Placeholder 4"/>
          <p:cNvSpPr>
            <a:spLocks noGrp="1"/>
          </p:cNvSpPr>
          <p:nvPr>
            <p:ph type="ftr" sz="quarter" idx="11"/>
          </p:nvPr>
        </p:nvSpPr>
        <p:spPr>
          <a:xfrm>
            <a:off x="9692640" y="15255241"/>
            <a:ext cx="9875520" cy="876300"/>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a:xfrm>
            <a:off x="20665440" y="15255241"/>
            <a:ext cx="6583680" cy="876300"/>
          </a:xfrm>
          <a:prstGeom prst="rect">
            <a:avLst/>
          </a:prstGeom>
        </p:spPr>
        <p:txBody>
          <a:bodyPr/>
          <a:lstStyle/>
          <a:p>
            <a:fld id="{A741FFBF-42B9-BE4E-A29C-4505C4B48C7A}"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a:xfrm>
            <a:off x="2011680" y="876301"/>
            <a:ext cx="25237440" cy="3181351"/>
          </a:xfrm>
          <a:prstGeom prst="rect">
            <a:avLst/>
          </a:prstGeom>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2011680" y="4381500"/>
            <a:ext cx="25237440" cy="10443211"/>
          </a:xfrm>
          <a:prstGeom prst="rect">
            <a:avLst/>
          </a:prstGeo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a:xfrm>
            <a:off x="2011680" y="15255241"/>
            <a:ext cx="6583680" cy="876300"/>
          </a:xfrm>
          <a:prstGeom prst="rect">
            <a:avLst/>
          </a:prstGeom>
        </p:spPr>
        <p:txBody>
          <a:bodyPr/>
          <a:lstStyle/>
          <a:p>
            <a:fld id="{43E8015F-4180-1D4A-B29A-94E5FC73DFBD}" type="datetimeFigureOut">
              <a:rPr kumimoji="1" lang="ja-JP" altLang="en-US" smtClean="0"/>
              <a:t>2018/3/28</a:t>
            </a:fld>
            <a:endParaRPr kumimoji="1" lang="ja-JP" altLang="en-US"/>
          </a:p>
        </p:txBody>
      </p:sp>
      <p:sp>
        <p:nvSpPr>
          <p:cNvPr id="5" name="Footer Placeholder 4"/>
          <p:cNvSpPr>
            <a:spLocks noGrp="1"/>
          </p:cNvSpPr>
          <p:nvPr>
            <p:ph type="ftr" sz="quarter" idx="11"/>
          </p:nvPr>
        </p:nvSpPr>
        <p:spPr>
          <a:xfrm>
            <a:off x="9692640" y="15255241"/>
            <a:ext cx="9875520" cy="876300"/>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a:xfrm>
            <a:off x="20665440" y="15255241"/>
            <a:ext cx="6583680" cy="876300"/>
          </a:xfrm>
          <a:prstGeom prst="rect">
            <a:avLst/>
          </a:prstGeom>
        </p:spPr>
        <p:txBody>
          <a:bodyPr/>
          <a:lstStyle/>
          <a:p>
            <a:fld id="{A741FFBF-42B9-BE4E-A29C-4505C4B48C7A}"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0939760" y="876300"/>
            <a:ext cx="6309360" cy="13948411"/>
          </a:xfrm>
          <a:prstGeom prst="rect">
            <a:avLst/>
          </a:prstGeo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2011680" y="876300"/>
            <a:ext cx="18562320" cy="13948411"/>
          </a:xfrm>
          <a:prstGeom prst="rect">
            <a:avLst/>
          </a:prstGeo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a:xfrm>
            <a:off x="2011680" y="15255241"/>
            <a:ext cx="6583680" cy="876300"/>
          </a:xfrm>
          <a:prstGeom prst="rect">
            <a:avLst/>
          </a:prstGeom>
        </p:spPr>
        <p:txBody>
          <a:bodyPr/>
          <a:lstStyle/>
          <a:p>
            <a:fld id="{43E8015F-4180-1D4A-B29A-94E5FC73DFBD}" type="datetimeFigureOut">
              <a:rPr kumimoji="1" lang="ja-JP" altLang="en-US" smtClean="0"/>
              <a:t>2018/3/28</a:t>
            </a:fld>
            <a:endParaRPr kumimoji="1" lang="ja-JP" altLang="en-US"/>
          </a:p>
        </p:txBody>
      </p:sp>
      <p:sp>
        <p:nvSpPr>
          <p:cNvPr id="5" name="Footer Placeholder 4"/>
          <p:cNvSpPr>
            <a:spLocks noGrp="1"/>
          </p:cNvSpPr>
          <p:nvPr>
            <p:ph type="ftr" sz="quarter" idx="11"/>
          </p:nvPr>
        </p:nvSpPr>
        <p:spPr>
          <a:xfrm>
            <a:off x="9692640" y="15255241"/>
            <a:ext cx="9875520" cy="876300"/>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a:xfrm>
            <a:off x="20665440" y="15255241"/>
            <a:ext cx="6583680" cy="876300"/>
          </a:xfrm>
          <a:prstGeom prst="rect">
            <a:avLst/>
          </a:prstGeom>
        </p:spPr>
        <p:txBody>
          <a:bodyPr/>
          <a:lstStyle/>
          <a:p>
            <a:fld id="{A741FFBF-42B9-BE4E-A29C-4505C4B48C7A}"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011680" y="876301"/>
            <a:ext cx="25237440" cy="3181351"/>
          </a:xfrm>
          <a:prstGeom prst="rect">
            <a:avLst/>
          </a:prstGeom>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a:xfrm>
            <a:off x="2011680" y="4381500"/>
            <a:ext cx="25237440" cy="10443211"/>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a:xfrm>
            <a:off x="2011680" y="15255241"/>
            <a:ext cx="6583680" cy="876300"/>
          </a:xfrm>
          <a:prstGeom prst="rect">
            <a:avLst/>
          </a:prstGeom>
        </p:spPr>
        <p:txBody>
          <a:bodyPr/>
          <a:lstStyle/>
          <a:p>
            <a:fld id="{43E8015F-4180-1D4A-B29A-94E5FC73DFBD}" type="datetimeFigureOut">
              <a:rPr kumimoji="1" lang="ja-JP" altLang="en-US" smtClean="0"/>
              <a:t>2018/3/28</a:t>
            </a:fld>
            <a:endParaRPr kumimoji="1" lang="ja-JP" altLang="en-US"/>
          </a:p>
        </p:txBody>
      </p:sp>
      <p:sp>
        <p:nvSpPr>
          <p:cNvPr id="5" name="Footer Placeholder 4"/>
          <p:cNvSpPr>
            <a:spLocks noGrp="1"/>
          </p:cNvSpPr>
          <p:nvPr>
            <p:ph type="ftr" sz="quarter" idx="11"/>
          </p:nvPr>
        </p:nvSpPr>
        <p:spPr>
          <a:xfrm>
            <a:off x="9692640" y="15255241"/>
            <a:ext cx="9875520" cy="876300"/>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a:xfrm>
            <a:off x="20665440" y="15255241"/>
            <a:ext cx="6583680" cy="876300"/>
          </a:xfrm>
          <a:prstGeom prst="rect">
            <a:avLst/>
          </a:prstGeom>
        </p:spPr>
        <p:txBody>
          <a:bodyPr/>
          <a:lstStyle/>
          <a:p>
            <a:fld id="{A741FFBF-42B9-BE4E-A29C-4505C4B48C7A}"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1996440" y="4103372"/>
            <a:ext cx="25237440" cy="6846569"/>
          </a:xfrm>
          <a:prstGeom prst="rect">
            <a:avLst/>
          </a:prstGeom>
        </p:spPr>
        <p:txBody>
          <a:bodyPr anchor="b"/>
          <a:lstStyle>
            <a:lvl1pPr>
              <a:defRPr sz="144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996440" y="11014712"/>
            <a:ext cx="25237440" cy="3600449"/>
          </a:xfrm>
          <a:prstGeom prst="rect">
            <a:avLst/>
          </a:prstGeom>
        </p:spPr>
        <p:txBody>
          <a:bodyPr/>
          <a:lstStyle>
            <a:lvl1pPr marL="0" indent="0">
              <a:buNone/>
              <a:defRPr sz="5760">
                <a:solidFill>
                  <a:schemeClr val="tx1">
                    <a:tint val="75000"/>
                  </a:schemeClr>
                </a:solidFill>
              </a:defRPr>
            </a:lvl1pPr>
            <a:lvl2pPr marL="1097280" indent="0">
              <a:buNone/>
              <a:defRPr sz="4800">
                <a:solidFill>
                  <a:schemeClr val="tx1">
                    <a:tint val="75000"/>
                  </a:schemeClr>
                </a:solidFill>
              </a:defRPr>
            </a:lvl2pPr>
            <a:lvl3pPr marL="2194560" indent="0">
              <a:buNone/>
              <a:defRPr sz="4320">
                <a:solidFill>
                  <a:schemeClr val="tx1">
                    <a:tint val="75000"/>
                  </a:schemeClr>
                </a:solidFill>
              </a:defRPr>
            </a:lvl3pPr>
            <a:lvl4pPr marL="3291840" indent="0">
              <a:buNone/>
              <a:defRPr sz="3840">
                <a:solidFill>
                  <a:schemeClr val="tx1">
                    <a:tint val="75000"/>
                  </a:schemeClr>
                </a:solidFill>
              </a:defRPr>
            </a:lvl4pPr>
            <a:lvl5pPr marL="4389120" indent="0">
              <a:buNone/>
              <a:defRPr sz="3840">
                <a:solidFill>
                  <a:schemeClr val="tx1">
                    <a:tint val="75000"/>
                  </a:schemeClr>
                </a:solidFill>
              </a:defRPr>
            </a:lvl5pPr>
            <a:lvl6pPr marL="5486400" indent="0">
              <a:buNone/>
              <a:defRPr sz="3840">
                <a:solidFill>
                  <a:schemeClr val="tx1">
                    <a:tint val="75000"/>
                  </a:schemeClr>
                </a:solidFill>
              </a:defRPr>
            </a:lvl6pPr>
            <a:lvl7pPr marL="6583680" indent="0">
              <a:buNone/>
              <a:defRPr sz="3840">
                <a:solidFill>
                  <a:schemeClr val="tx1">
                    <a:tint val="75000"/>
                  </a:schemeClr>
                </a:solidFill>
              </a:defRPr>
            </a:lvl7pPr>
            <a:lvl8pPr marL="7680960" indent="0">
              <a:buNone/>
              <a:defRPr sz="3840">
                <a:solidFill>
                  <a:schemeClr val="tx1">
                    <a:tint val="75000"/>
                  </a:schemeClr>
                </a:solidFill>
              </a:defRPr>
            </a:lvl8pPr>
            <a:lvl9pPr marL="8778240" indent="0">
              <a:buNone/>
              <a:defRPr sz="384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a:xfrm>
            <a:off x="2011680" y="15255241"/>
            <a:ext cx="6583680" cy="876300"/>
          </a:xfrm>
          <a:prstGeom prst="rect">
            <a:avLst/>
          </a:prstGeom>
        </p:spPr>
        <p:txBody>
          <a:bodyPr/>
          <a:lstStyle/>
          <a:p>
            <a:fld id="{43E8015F-4180-1D4A-B29A-94E5FC73DFBD}" type="datetimeFigureOut">
              <a:rPr kumimoji="1" lang="ja-JP" altLang="en-US" smtClean="0"/>
              <a:t>2018/3/28</a:t>
            </a:fld>
            <a:endParaRPr kumimoji="1" lang="ja-JP" altLang="en-US"/>
          </a:p>
        </p:txBody>
      </p:sp>
      <p:sp>
        <p:nvSpPr>
          <p:cNvPr id="5" name="Footer Placeholder 4"/>
          <p:cNvSpPr>
            <a:spLocks noGrp="1"/>
          </p:cNvSpPr>
          <p:nvPr>
            <p:ph type="ftr" sz="quarter" idx="11"/>
          </p:nvPr>
        </p:nvSpPr>
        <p:spPr>
          <a:xfrm>
            <a:off x="9692640" y="15255241"/>
            <a:ext cx="9875520" cy="876300"/>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a:xfrm>
            <a:off x="20665440" y="15255241"/>
            <a:ext cx="6583680" cy="876300"/>
          </a:xfrm>
          <a:prstGeom prst="rect">
            <a:avLst/>
          </a:prstGeom>
        </p:spPr>
        <p:txBody>
          <a:bodyPr/>
          <a:lstStyle/>
          <a:p>
            <a:fld id="{A741FFBF-42B9-BE4E-A29C-4505C4B48C7A}"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011680" y="876301"/>
            <a:ext cx="25237440" cy="3181351"/>
          </a:xfrm>
          <a:prstGeom prst="rect">
            <a:avLst/>
          </a:prstGeom>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2011680" y="4381500"/>
            <a:ext cx="12435840" cy="10443211"/>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14813280" y="4381500"/>
            <a:ext cx="12435840" cy="10443211"/>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a:xfrm>
            <a:off x="2011680" y="15255241"/>
            <a:ext cx="6583680" cy="876300"/>
          </a:xfrm>
          <a:prstGeom prst="rect">
            <a:avLst/>
          </a:prstGeom>
        </p:spPr>
        <p:txBody>
          <a:bodyPr/>
          <a:lstStyle/>
          <a:p>
            <a:fld id="{43E8015F-4180-1D4A-B29A-94E5FC73DFBD}" type="datetimeFigureOut">
              <a:rPr kumimoji="1" lang="ja-JP" altLang="en-US" smtClean="0"/>
              <a:t>2018/3/28</a:t>
            </a:fld>
            <a:endParaRPr kumimoji="1" lang="ja-JP" altLang="en-US"/>
          </a:p>
        </p:txBody>
      </p:sp>
      <p:sp>
        <p:nvSpPr>
          <p:cNvPr id="6" name="Footer Placeholder 5"/>
          <p:cNvSpPr>
            <a:spLocks noGrp="1"/>
          </p:cNvSpPr>
          <p:nvPr>
            <p:ph type="ftr" sz="quarter" idx="11"/>
          </p:nvPr>
        </p:nvSpPr>
        <p:spPr>
          <a:xfrm>
            <a:off x="9692640" y="15255241"/>
            <a:ext cx="9875520" cy="876300"/>
          </a:xfrm>
          <a:prstGeom prst="rect">
            <a:avLst/>
          </a:prstGeom>
        </p:spPr>
        <p:txBody>
          <a:bodyPr/>
          <a:lstStyle/>
          <a:p>
            <a:endParaRPr kumimoji="1" lang="ja-JP" altLang="en-US"/>
          </a:p>
        </p:txBody>
      </p:sp>
      <p:sp>
        <p:nvSpPr>
          <p:cNvPr id="7" name="Slide Number Placeholder 6"/>
          <p:cNvSpPr>
            <a:spLocks noGrp="1"/>
          </p:cNvSpPr>
          <p:nvPr>
            <p:ph type="sldNum" sz="quarter" idx="12"/>
          </p:nvPr>
        </p:nvSpPr>
        <p:spPr>
          <a:xfrm>
            <a:off x="20665440" y="15255241"/>
            <a:ext cx="6583680" cy="876300"/>
          </a:xfrm>
          <a:prstGeom prst="rect">
            <a:avLst/>
          </a:prstGeom>
        </p:spPr>
        <p:txBody>
          <a:bodyPr/>
          <a:lstStyle/>
          <a:p>
            <a:fld id="{A741FFBF-42B9-BE4E-A29C-4505C4B48C7A}"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2015491" y="876301"/>
            <a:ext cx="25237440" cy="3181351"/>
          </a:xfrm>
          <a:prstGeom prst="rect">
            <a:avLst/>
          </a:prstGeo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2015492" y="4034791"/>
            <a:ext cx="12378689" cy="1977389"/>
          </a:xfrm>
          <a:prstGeom prst="rect">
            <a:avLst/>
          </a:prstGeom>
        </p:spPr>
        <p:txBody>
          <a:bodyPr anchor="b"/>
          <a:lstStyle>
            <a:lvl1pPr marL="0" indent="0">
              <a:buNone/>
              <a:defRPr sz="5760" b="1"/>
            </a:lvl1pPr>
            <a:lvl2pPr marL="1097280" indent="0">
              <a:buNone/>
              <a:defRPr sz="4800" b="1"/>
            </a:lvl2pPr>
            <a:lvl3pPr marL="2194560" indent="0">
              <a:buNone/>
              <a:defRPr sz="4320" b="1"/>
            </a:lvl3pPr>
            <a:lvl4pPr marL="3291840" indent="0">
              <a:buNone/>
              <a:defRPr sz="3840" b="1"/>
            </a:lvl4pPr>
            <a:lvl5pPr marL="4389120" indent="0">
              <a:buNone/>
              <a:defRPr sz="3840" b="1"/>
            </a:lvl5pPr>
            <a:lvl6pPr marL="5486400" indent="0">
              <a:buNone/>
              <a:defRPr sz="3840" b="1"/>
            </a:lvl6pPr>
            <a:lvl7pPr marL="6583680" indent="0">
              <a:buNone/>
              <a:defRPr sz="3840" b="1"/>
            </a:lvl7pPr>
            <a:lvl8pPr marL="7680960" indent="0">
              <a:buNone/>
              <a:defRPr sz="3840" b="1"/>
            </a:lvl8pPr>
            <a:lvl9pPr marL="8778240" indent="0">
              <a:buNone/>
              <a:defRPr sz="3840" b="1"/>
            </a:lvl9pPr>
          </a:lstStyle>
          <a:p>
            <a:pPr lvl="0"/>
            <a:r>
              <a:rPr lang="ja-JP" altLang="en-US" smtClean="0"/>
              <a:t>マスター テキストの書式設定</a:t>
            </a:r>
          </a:p>
        </p:txBody>
      </p:sp>
      <p:sp>
        <p:nvSpPr>
          <p:cNvPr id="4" name="Content Placeholder 3"/>
          <p:cNvSpPr>
            <a:spLocks noGrp="1"/>
          </p:cNvSpPr>
          <p:nvPr>
            <p:ph sz="half" idx="2"/>
          </p:nvPr>
        </p:nvSpPr>
        <p:spPr>
          <a:xfrm>
            <a:off x="2015492" y="6012180"/>
            <a:ext cx="12378689" cy="8843011"/>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14813280" y="4034791"/>
            <a:ext cx="12439651" cy="1977389"/>
          </a:xfrm>
          <a:prstGeom prst="rect">
            <a:avLst/>
          </a:prstGeom>
        </p:spPr>
        <p:txBody>
          <a:bodyPr anchor="b"/>
          <a:lstStyle>
            <a:lvl1pPr marL="0" indent="0">
              <a:buNone/>
              <a:defRPr sz="5760" b="1"/>
            </a:lvl1pPr>
            <a:lvl2pPr marL="1097280" indent="0">
              <a:buNone/>
              <a:defRPr sz="4800" b="1"/>
            </a:lvl2pPr>
            <a:lvl3pPr marL="2194560" indent="0">
              <a:buNone/>
              <a:defRPr sz="4320" b="1"/>
            </a:lvl3pPr>
            <a:lvl4pPr marL="3291840" indent="0">
              <a:buNone/>
              <a:defRPr sz="3840" b="1"/>
            </a:lvl4pPr>
            <a:lvl5pPr marL="4389120" indent="0">
              <a:buNone/>
              <a:defRPr sz="3840" b="1"/>
            </a:lvl5pPr>
            <a:lvl6pPr marL="5486400" indent="0">
              <a:buNone/>
              <a:defRPr sz="3840" b="1"/>
            </a:lvl6pPr>
            <a:lvl7pPr marL="6583680" indent="0">
              <a:buNone/>
              <a:defRPr sz="3840" b="1"/>
            </a:lvl7pPr>
            <a:lvl8pPr marL="7680960" indent="0">
              <a:buNone/>
              <a:defRPr sz="3840" b="1"/>
            </a:lvl8pPr>
            <a:lvl9pPr marL="8778240" indent="0">
              <a:buNone/>
              <a:defRPr sz="3840" b="1"/>
            </a:lvl9pPr>
          </a:lstStyle>
          <a:p>
            <a:pPr lvl="0"/>
            <a:r>
              <a:rPr lang="ja-JP" altLang="en-US" smtClean="0"/>
              <a:t>マスター テキストの書式設定</a:t>
            </a:r>
          </a:p>
        </p:txBody>
      </p:sp>
      <p:sp>
        <p:nvSpPr>
          <p:cNvPr id="6" name="Content Placeholder 5"/>
          <p:cNvSpPr>
            <a:spLocks noGrp="1"/>
          </p:cNvSpPr>
          <p:nvPr>
            <p:ph sz="quarter" idx="4"/>
          </p:nvPr>
        </p:nvSpPr>
        <p:spPr>
          <a:xfrm>
            <a:off x="14813280" y="6012180"/>
            <a:ext cx="12439651" cy="8843011"/>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a:xfrm>
            <a:off x="2011680" y="15255241"/>
            <a:ext cx="6583680" cy="876300"/>
          </a:xfrm>
          <a:prstGeom prst="rect">
            <a:avLst/>
          </a:prstGeom>
        </p:spPr>
        <p:txBody>
          <a:bodyPr/>
          <a:lstStyle/>
          <a:p>
            <a:fld id="{43E8015F-4180-1D4A-B29A-94E5FC73DFBD}" type="datetimeFigureOut">
              <a:rPr kumimoji="1" lang="ja-JP" altLang="en-US" smtClean="0"/>
              <a:t>2018/3/28</a:t>
            </a:fld>
            <a:endParaRPr kumimoji="1" lang="ja-JP" altLang="en-US"/>
          </a:p>
        </p:txBody>
      </p:sp>
      <p:sp>
        <p:nvSpPr>
          <p:cNvPr id="8" name="Footer Placeholder 7"/>
          <p:cNvSpPr>
            <a:spLocks noGrp="1"/>
          </p:cNvSpPr>
          <p:nvPr>
            <p:ph type="ftr" sz="quarter" idx="11"/>
          </p:nvPr>
        </p:nvSpPr>
        <p:spPr>
          <a:xfrm>
            <a:off x="9692640" y="15255241"/>
            <a:ext cx="9875520" cy="876300"/>
          </a:xfrm>
          <a:prstGeom prst="rect">
            <a:avLst/>
          </a:prstGeom>
        </p:spPr>
        <p:txBody>
          <a:bodyPr/>
          <a:lstStyle/>
          <a:p>
            <a:endParaRPr kumimoji="1" lang="ja-JP" altLang="en-US"/>
          </a:p>
        </p:txBody>
      </p:sp>
      <p:sp>
        <p:nvSpPr>
          <p:cNvPr id="9" name="Slide Number Placeholder 8"/>
          <p:cNvSpPr>
            <a:spLocks noGrp="1"/>
          </p:cNvSpPr>
          <p:nvPr>
            <p:ph type="sldNum" sz="quarter" idx="12"/>
          </p:nvPr>
        </p:nvSpPr>
        <p:spPr>
          <a:xfrm>
            <a:off x="20665440" y="15255241"/>
            <a:ext cx="6583680" cy="876300"/>
          </a:xfrm>
          <a:prstGeom prst="rect">
            <a:avLst/>
          </a:prstGeom>
        </p:spPr>
        <p:txBody>
          <a:bodyPr/>
          <a:lstStyle/>
          <a:p>
            <a:fld id="{A741FFBF-42B9-BE4E-A29C-4505C4B48C7A}"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2011680" y="876301"/>
            <a:ext cx="25237440" cy="3181351"/>
          </a:xfrm>
          <a:prstGeom prst="rect">
            <a:avLst/>
          </a:prstGeom>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a:xfrm>
            <a:off x="2011680" y="15255241"/>
            <a:ext cx="6583680" cy="876300"/>
          </a:xfrm>
          <a:prstGeom prst="rect">
            <a:avLst/>
          </a:prstGeom>
        </p:spPr>
        <p:txBody>
          <a:bodyPr/>
          <a:lstStyle/>
          <a:p>
            <a:fld id="{43E8015F-4180-1D4A-B29A-94E5FC73DFBD}" type="datetimeFigureOut">
              <a:rPr kumimoji="1" lang="ja-JP" altLang="en-US" smtClean="0"/>
              <a:t>2018/3/28</a:t>
            </a:fld>
            <a:endParaRPr kumimoji="1" lang="ja-JP" altLang="en-US"/>
          </a:p>
        </p:txBody>
      </p:sp>
      <p:sp>
        <p:nvSpPr>
          <p:cNvPr id="4" name="Footer Placeholder 3"/>
          <p:cNvSpPr>
            <a:spLocks noGrp="1"/>
          </p:cNvSpPr>
          <p:nvPr>
            <p:ph type="ftr" sz="quarter" idx="11"/>
          </p:nvPr>
        </p:nvSpPr>
        <p:spPr>
          <a:xfrm>
            <a:off x="9692640" y="15255241"/>
            <a:ext cx="9875520" cy="876300"/>
          </a:xfrm>
          <a:prstGeom prst="rect">
            <a:avLst/>
          </a:prstGeom>
        </p:spPr>
        <p:txBody>
          <a:bodyPr/>
          <a:lstStyle/>
          <a:p>
            <a:endParaRPr kumimoji="1" lang="ja-JP" altLang="en-US"/>
          </a:p>
        </p:txBody>
      </p:sp>
      <p:sp>
        <p:nvSpPr>
          <p:cNvPr id="5" name="Slide Number Placeholder 4"/>
          <p:cNvSpPr>
            <a:spLocks noGrp="1"/>
          </p:cNvSpPr>
          <p:nvPr>
            <p:ph type="sldNum" sz="quarter" idx="12"/>
          </p:nvPr>
        </p:nvSpPr>
        <p:spPr>
          <a:xfrm>
            <a:off x="20665440" y="15255241"/>
            <a:ext cx="6583680" cy="876300"/>
          </a:xfrm>
          <a:prstGeom prst="rect">
            <a:avLst/>
          </a:prstGeom>
        </p:spPr>
        <p:txBody>
          <a:bodyPr/>
          <a:lstStyle/>
          <a:p>
            <a:fld id="{A741FFBF-42B9-BE4E-A29C-4505C4B48C7A}"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2011680" y="15255241"/>
            <a:ext cx="6583680" cy="876300"/>
          </a:xfrm>
          <a:prstGeom prst="rect">
            <a:avLst/>
          </a:prstGeom>
        </p:spPr>
        <p:txBody>
          <a:bodyPr/>
          <a:lstStyle/>
          <a:p>
            <a:fld id="{43E8015F-4180-1D4A-B29A-94E5FC73DFBD}" type="datetimeFigureOut">
              <a:rPr kumimoji="1" lang="ja-JP" altLang="en-US" smtClean="0"/>
              <a:t>2018/3/28</a:t>
            </a:fld>
            <a:endParaRPr kumimoji="1" lang="ja-JP" altLang="en-US"/>
          </a:p>
        </p:txBody>
      </p:sp>
      <p:sp>
        <p:nvSpPr>
          <p:cNvPr id="3" name="Footer Placeholder 2"/>
          <p:cNvSpPr>
            <a:spLocks noGrp="1"/>
          </p:cNvSpPr>
          <p:nvPr>
            <p:ph type="ftr" sz="quarter" idx="11"/>
          </p:nvPr>
        </p:nvSpPr>
        <p:spPr>
          <a:xfrm>
            <a:off x="9692640" y="15255241"/>
            <a:ext cx="9875520" cy="876300"/>
          </a:xfrm>
          <a:prstGeom prst="rect">
            <a:avLst/>
          </a:prstGeom>
        </p:spPr>
        <p:txBody>
          <a:bodyPr/>
          <a:lstStyle/>
          <a:p>
            <a:endParaRPr kumimoji="1" lang="ja-JP" altLang="en-US"/>
          </a:p>
        </p:txBody>
      </p:sp>
      <p:sp>
        <p:nvSpPr>
          <p:cNvPr id="4" name="Slide Number Placeholder 3"/>
          <p:cNvSpPr>
            <a:spLocks noGrp="1"/>
          </p:cNvSpPr>
          <p:nvPr>
            <p:ph type="sldNum" sz="quarter" idx="12"/>
          </p:nvPr>
        </p:nvSpPr>
        <p:spPr>
          <a:xfrm>
            <a:off x="20665440" y="15255241"/>
            <a:ext cx="6583680" cy="876300"/>
          </a:xfrm>
          <a:prstGeom prst="rect">
            <a:avLst/>
          </a:prstGeom>
        </p:spPr>
        <p:txBody>
          <a:bodyPr/>
          <a:lstStyle/>
          <a:p>
            <a:fld id="{A741FFBF-42B9-BE4E-A29C-4505C4B48C7A}"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015492" y="1097280"/>
            <a:ext cx="9437369" cy="3840480"/>
          </a:xfrm>
          <a:prstGeom prst="rect">
            <a:avLst/>
          </a:prstGeom>
        </p:spPr>
        <p:txBody>
          <a:bodyPr anchor="b"/>
          <a:lstStyle>
            <a:lvl1pPr>
              <a:defRPr sz="768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12439651" y="2369821"/>
            <a:ext cx="14813280" cy="11696700"/>
          </a:xfrm>
          <a:prstGeom prst="rect">
            <a:avLst/>
          </a:prstGeom>
        </p:spPr>
        <p:txBody>
          <a:bodyPr/>
          <a:lstStyle>
            <a:lvl1pPr>
              <a:defRPr sz="7680"/>
            </a:lvl1pPr>
            <a:lvl2pPr>
              <a:defRPr sz="6720"/>
            </a:lvl2pPr>
            <a:lvl3pPr>
              <a:defRPr sz="5760"/>
            </a:lvl3pPr>
            <a:lvl4pPr>
              <a:defRPr sz="4800"/>
            </a:lvl4pPr>
            <a:lvl5pPr>
              <a:defRPr sz="4800"/>
            </a:lvl5pPr>
            <a:lvl6pPr>
              <a:defRPr sz="4800"/>
            </a:lvl6pPr>
            <a:lvl7pPr>
              <a:defRPr sz="4800"/>
            </a:lvl7pPr>
            <a:lvl8pPr>
              <a:defRPr sz="4800"/>
            </a:lvl8pPr>
            <a:lvl9pPr>
              <a:defRPr sz="4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2015492" y="4937760"/>
            <a:ext cx="9437369" cy="9147811"/>
          </a:xfrm>
          <a:prstGeom prst="rect">
            <a:avLst/>
          </a:prstGeom>
        </p:spPr>
        <p:txBody>
          <a:bodyPr/>
          <a:lstStyle>
            <a:lvl1pPr marL="0" indent="0">
              <a:buNone/>
              <a:defRPr sz="3840"/>
            </a:lvl1pPr>
            <a:lvl2pPr marL="1097280" indent="0">
              <a:buNone/>
              <a:defRPr sz="3360"/>
            </a:lvl2pPr>
            <a:lvl3pPr marL="2194560" indent="0">
              <a:buNone/>
              <a:defRPr sz="2880"/>
            </a:lvl3pPr>
            <a:lvl4pPr marL="3291840" indent="0">
              <a:buNone/>
              <a:defRPr sz="2400"/>
            </a:lvl4pPr>
            <a:lvl5pPr marL="4389120" indent="0">
              <a:buNone/>
              <a:defRPr sz="2400"/>
            </a:lvl5pPr>
            <a:lvl6pPr marL="5486400" indent="0">
              <a:buNone/>
              <a:defRPr sz="2400"/>
            </a:lvl6pPr>
            <a:lvl7pPr marL="6583680" indent="0">
              <a:buNone/>
              <a:defRPr sz="2400"/>
            </a:lvl7pPr>
            <a:lvl8pPr marL="7680960" indent="0">
              <a:buNone/>
              <a:defRPr sz="2400"/>
            </a:lvl8pPr>
            <a:lvl9pPr marL="8778240" indent="0">
              <a:buNone/>
              <a:defRPr sz="2400"/>
            </a:lvl9pPr>
          </a:lstStyle>
          <a:p>
            <a:pPr lvl="0"/>
            <a:r>
              <a:rPr lang="ja-JP" altLang="en-US" smtClean="0"/>
              <a:t>マスター テキストの書式設定</a:t>
            </a:r>
          </a:p>
        </p:txBody>
      </p:sp>
      <p:sp>
        <p:nvSpPr>
          <p:cNvPr id="5" name="Date Placeholder 4"/>
          <p:cNvSpPr>
            <a:spLocks noGrp="1"/>
          </p:cNvSpPr>
          <p:nvPr>
            <p:ph type="dt" sz="half" idx="10"/>
          </p:nvPr>
        </p:nvSpPr>
        <p:spPr>
          <a:xfrm>
            <a:off x="2011680" y="15255241"/>
            <a:ext cx="6583680" cy="876300"/>
          </a:xfrm>
          <a:prstGeom prst="rect">
            <a:avLst/>
          </a:prstGeom>
        </p:spPr>
        <p:txBody>
          <a:bodyPr/>
          <a:lstStyle/>
          <a:p>
            <a:fld id="{43E8015F-4180-1D4A-B29A-94E5FC73DFBD}" type="datetimeFigureOut">
              <a:rPr kumimoji="1" lang="ja-JP" altLang="en-US" smtClean="0"/>
              <a:t>2018/3/28</a:t>
            </a:fld>
            <a:endParaRPr kumimoji="1" lang="ja-JP" altLang="en-US"/>
          </a:p>
        </p:txBody>
      </p:sp>
      <p:sp>
        <p:nvSpPr>
          <p:cNvPr id="6" name="Footer Placeholder 5"/>
          <p:cNvSpPr>
            <a:spLocks noGrp="1"/>
          </p:cNvSpPr>
          <p:nvPr>
            <p:ph type="ftr" sz="quarter" idx="11"/>
          </p:nvPr>
        </p:nvSpPr>
        <p:spPr>
          <a:xfrm>
            <a:off x="9692640" y="15255241"/>
            <a:ext cx="9875520" cy="876300"/>
          </a:xfrm>
          <a:prstGeom prst="rect">
            <a:avLst/>
          </a:prstGeom>
        </p:spPr>
        <p:txBody>
          <a:bodyPr/>
          <a:lstStyle/>
          <a:p>
            <a:endParaRPr kumimoji="1" lang="ja-JP" altLang="en-US"/>
          </a:p>
        </p:txBody>
      </p:sp>
      <p:sp>
        <p:nvSpPr>
          <p:cNvPr id="7" name="Slide Number Placeholder 6"/>
          <p:cNvSpPr>
            <a:spLocks noGrp="1"/>
          </p:cNvSpPr>
          <p:nvPr>
            <p:ph type="sldNum" sz="quarter" idx="12"/>
          </p:nvPr>
        </p:nvSpPr>
        <p:spPr>
          <a:xfrm>
            <a:off x="20665440" y="15255241"/>
            <a:ext cx="6583680" cy="876300"/>
          </a:xfrm>
          <a:prstGeom prst="rect">
            <a:avLst/>
          </a:prstGeom>
        </p:spPr>
        <p:txBody>
          <a:bodyPr/>
          <a:lstStyle/>
          <a:p>
            <a:fld id="{A741FFBF-42B9-BE4E-A29C-4505C4B48C7A}"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2015492" y="1097280"/>
            <a:ext cx="9437369" cy="3840480"/>
          </a:xfrm>
          <a:prstGeom prst="rect">
            <a:avLst/>
          </a:prstGeom>
        </p:spPr>
        <p:txBody>
          <a:bodyPr anchor="b"/>
          <a:lstStyle>
            <a:lvl1pPr>
              <a:defRPr sz="768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12439651" y="2369821"/>
            <a:ext cx="14813280" cy="11696700"/>
          </a:xfrm>
          <a:prstGeom prst="rect">
            <a:avLst/>
          </a:prstGeom>
        </p:spPr>
        <p:txBody>
          <a:bodyPr anchor="t"/>
          <a:lstStyle>
            <a:lvl1pPr marL="0" indent="0">
              <a:buNone/>
              <a:defRPr sz="7680"/>
            </a:lvl1pPr>
            <a:lvl2pPr marL="1097280" indent="0">
              <a:buNone/>
              <a:defRPr sz="6720"/>
            </a:lvl2pPr>
            <a:lvl3pPr marL="2194560" indent="0">
              <a:buNone/>
              <a:defRPr sz="5760"/>
            </a:lvl3pPr>
            <a:lvl4pPr marL="3291840" indent="0">
              <a:buNone/>
              <a:defRPr sz="4800"/>
            </a:lvl4pPr>
            <a:lvl5pPr marL="4389120" indent="0">
              <a:buNone/>
              <a:defRPr sz="4800"/>
            </a:lvl5pPr>
            <a:lvl6pPr marL="5486400" indent="0">
              <a:buNone/>
              <a:defRPr sz="4800"/>
            </a:lvl6pPr>
            <a:lvl7pPr marL="6583680" indent="0">
              <a:buNone/>
              <a:defRPr sz="4800"/>
            </a:lvl7pPr>
            <a:lvl8pPr marL="7680960" indent="0">
              <a:buNone/>
              <a:defRPr sz="4800"/>
            </a:lvl8pPr>
            <a:lvl9pPr marL="8778240" indent="0">
              <a:buNone/>
              <a:defRPr sz="4800"/>
            </a:lvl9pPr>
          </a:lstStyle>
          <a:p>
            <a:r>
              <a:rPr lang="ja-JP" altLang="en-US" smtClean="0"/>
              <a:t>プレースホルダーまでドラッグするかアイコンをクリックして図を追加</a:t>
            </a:r>
            <a:endParaRPr lang="en-US" dirty="0"/>
          </a:p>
        </p:txBody>
      </p:sp>
      <p:sp>
        <p:nvSpPr>
          <p:cNvPr id="4" name="Text Placeholder 3"/>
          <p:cNvSpPr>
            <a:spLocks noGrp="1"/>
          </p:cNvSpPr>
          <p:nvPr>
            <p:ph type="body" sz="half" idx="2"/>
          </p:nvPr>
        </p:nvSpPr>
        <p:spPr>
          <a:xfrm>
            <a:off x="2015492" y="4937760"/>
            <a:ext cx="9437369" cy="9147811"/>
          </a:xfrm>
          <a:prstGeom prst="rect">
            <a:avLst/>
          </a:prstGeom>
        </p:spPr>
        <p:txBody>
          <a:bodyPr/>
          <a:lstStyle>
            <a:lvl1pPr marL="0" indent="0">
              <a:buNone/>
              <a:defRPr sz="3840"/>
            </a:lvl1pPr>
            <a:lvl2pPr marL="1097280" indent="0">
              <a:buNone/>
              <a:defRPr sz="3360"/>
            </a:lvl2pPr>
            <a:lvl3pPr marL="2194560" indent="0">
              <a:buNone/>
              <a:defRPr sz="2880"/>
            </a:lvl3pPr>
            <a:lvl4pPr marL="3291840" indent="0">
              <a:buNone/>
              <a:defRPr sz="2400"/>
            </a:lvl4pPr>
            <a:lvl5pPr marL="4389120" indent="0">
              <a:buNone/>
              <a:defRPr sz="2400"/>
            </a:lvl5pPr>
            <a:lvl6pPr marL="5486400" indent="0">
              <a:buNone/>
              <a:defRPr sz="2400"/>
            </a:lvl6pPr>
            <a:lvl7pPr marL="6583680" indent="0">
              <a:buNone/>
              <a:defRPr sz="2400"/>
            </a:lvl7pPr>
            <a:lvl8pPr marL="7680960" indent="0">
              <a:buNone/>
              <a:defRPr sz="2400"/>
            </a:lvl8pPr>
            <a:lvl9pPr marL="8778240" indent="0">
              <a:buNone/>
              <a:defRPr sz="2400"/>
            </a:lvl9pPr>
          </a:lstStyle>
          <a:p>
            <a:pPr lvl="0"/>
            <a:r>
              <a:rPr lang="ja-JP" altLang="en-US" smtClean="0"/>
              <a:t>マスター テキストの書式設定</a:t>
            </a:r>
          </a:p>
        </p:txBody>
      </p:sp>
      <p:sp>
        <p:nvSpPr>
          <p:cNvPr id="5" name="Date Placeholder 4"/>
          <p:cNvSpPr>
            <a:spLocks noGrp="1"/>
          </p:cNvSpPr>
          <p:nvPr>
            <p:ph type="dt" sz="half" idx="10"/>
          </p:nvPr>
        </p:nvSpPr>
        <p:spPr>
          <a:xfrm>
            <a:off x="2011680" y="15255241"/>
            <a:ext cx="6583680" cy="876300"/>
          </a:xfrm>
          <a:prstGeom prst="rect">
            <a:avLst/>
          </a:prstGeom>
        </p:spPr>
        <p:txBody>
          <a:bodyPr/>
          <a:lstStyle/>
          <a:p>
            <a:fld id="{43E8015F-4180-1D4A-B29A-94E5FC73DFBD}" type="datetimeFigureOut">
              <a:rPr kumimoji="1" lang="ja-JP" altLang="en-US" smtClean="0"/>
              <a:t>2018/3/28</a:t>
            </a:fld>
            <a:endParaRPr kumimoji="1" lang="ja-JP" altLang="en-US"/>
          </a:p>
        </p:txBody>
      </p:sp>
      <p:sp>
        <p:nvSpPr>
          <p:cNvPr id="6" name="Footer Placeholder 5"/>
          <p:cNvSpPr>
            <a:spLocks noGrp="1"/>
          </p:cNvSpPr>
          <p:nvPr>
            <p:ph type="ftr" sz="quarter" idx="11"/>
          </p:nvPr>
        </p:nvSpPr>
        <p:spPr>
          <a:xfrm>
            <a:off x="9692640" y="15255241"/>
            <a:ext cx="9875520" cy="876300"/>
          </a:xfrm>
          <a:prstGeom prst="rect">
            <a:avLst/>
          </a:prstGeom>
        </p:spPr>
        <p:txBody>
          <a:bodyPr/>
          <a:lstStyle/>
          <a:p>
            <a:endParaRPr kumimoji="1" lang="ja-JP" altLang="en-US"/>
          </a:p>
        </p:txBody>
      </p:sp>
      <p:sp>
        <p:nvSpPr>
          <p:cNvPr id="7" name="Slide Number Placeholder 6"/>
          <p:cNvSpPr>
            <a:spLocks noGrp="1"/>
          </p:cNvSpPr>
          <p:nvPr>
            <p:ph type="sldNum" sz="quarter" idx="12"/>
          </p:nvPr>
        </p:nvSpPr>
        <p:spPr>
          <a:xfrm>
            <a:off x="20665440" y="15255241"/>
            <a:ext cx="6583680" cy="876300"/>
          </a:xfrm>
          <a:prstGeom prst="rect">
            <a:avLst/>
          </a:prstGeom>
        </p:spPr>
        <p:txBody>
          <a:bodyPr/>
          <a:lstStyle/>
          <a:p>
            <a:fld id="{A741FFBF-42B9-BE4E-A29C-4505C4B48C7A}"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824384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2194560" rtl="0" eaLnBrk="1" latinLnBrk="0" hangingPunct="1">
        <a:lnSpc>
          <a:spcPct val="90000"/>
        </a:lnSpc>
        <a:spcBef>
          <a:spcPct val="0"/>
        </a:spcBef>
        <a:buNone/>
        <a:defRPr kumimoji="1" sz="10560" kern="1200">
          <a:solidFill>
            <a:schemeClr val="tx1"/>
          </a:solidFill>
          <a:latin typeface="+mj-lt"/>
          <a:ea typeface="+mj-ea"/>
          <a:cs typeface="+mj-cs"/>
        </a:defRPr>
      </a:lvl1pPr>
    </p:titleStyle>
    <p:bodyStyle>
      <a:lvl1pPr marL="548640" indent="-548640" algn="l" defTabSz="2194560" rtl="0" eaLnBrk="1" latinLnBrk="0" hangingPunct="1">
        <a:lnSpc>
          <a:spcPct val="90000"/>
        </a:lnSpc>
        <a:spcBef>
          <a:spcPts val="2400"/>
        </a:spcBef>
        <a:buFont typeface="Arial" panose="020B0604020202020204" pitchFamily="34" charset="0"/>
        <a:buChar char="•"/>
        <a:defRPr kumimoji="1" sz="6720" kern="1200">
          <a:solidFill>
            <a:schemeClr val="tx1"/>
          </a:solidFill>
          <a:latin typeface="+mn-lt"/>
          <a:ea typeface="+mn-ea"/>
          <a:cs typeface="+mn-cs"/>
        </a:defRPr>
      </a:lvl1pPr>
      <a:lvl2pPr marL="1645920" indent="-548640" algn="l" defTabSz="2194560" rtl="0" eaLnBrk="1" latinLnBrk="0" hangingPunct="1">
        <a:lnSpc>
          <a:spcPct val="90000"/>
        </a:lnSpc>
        <a:spcBef>
          <a:spcPts val="1200"/>
        </a:spcBef>
        <a:buFont typeface="Arial" panose="020B0604020202020204" pitchFamily="34" charset="0"/>
        <a:buChar char="•"/>
        <a:defRPr kumimoji="1" sz="5760" kern="1200">
          <a:solidFill>
            <a:schemeClr val="tx1"/>
          </a:solidFill>
          <a:latin typeface="+mn-lt"/>
          <a:ea typeface="+mn-ea"/>
          <a:cs typeface="+mn-cs"/>
        </a:defRPr>
      </a:lvl2pPr>
      <a:lvl3pPr marL="2743200" indent="-548640" algn="l" defTabSz="2194560" rtl="0" eaLnBrk="1" latinLnBrk="0" hangingPunct="1">
        <a:lnSpc>
          <a:spcPct val="90000"/>
        </a:lnSpc>
        <a:spcBef>
          <a:spcPts val="1200"/>
        </a:spcBef>
        <a:buFont typeface="Arial" panose="020B0604020202020204" pitchFamily="34" charset="0"/>
        <a:buChar char="•"/>
        <a:defRPr kumimoji="1" sz="4800" kern="1200">
          <a:solidFill>
            <a:schemeClr val="tx1"/>
          </a:solidFill>
          <a:latin typeface="+mn-lt"/>
          <a:ea typeface="+mn-ea"/>
          <a:cs typeface="+mn-cs"/>
        </a:defRPr>
      </a:lvl3pPr>
      <a:lvl4pPr marL="3840480" indent="-548640" algn="l" defTabSz="2194560" rtl="0" eaLnBrk="1" latinLnBrk="0" hangingPunct="1">
        <a:lnSpc>
          <a:spcPct val="90000"/>
        </a:lnSpc>
        <a:spcBef>
          <a:spcPts val="1200"/>
        </a:spcBef>
        <a:buFont typeface="Arial" panose="020B0604020202020204" pitchFamily="34" charset="0"/>
        <a:buChar char="•"/>
        <a:defRPr kumimoji="1" sz="4320" kern="1200">
          <a:solidFill>
            <a:schemeClr val="tx1"/>
          </a:solidFill>
          <a:latin typeface="+mn-lt"/>
          <a:ea typeface="+mn-ea"/>
          <a:cs typeface="+mn-cs"/>
        </a:defRPr>
      </a:lvl4pPr>
      <a:lvl5pPr marL="4937760" indent="-548640" algn="l" defTabSz="2194560" rtl="0" eaLnBrk="1" latinLnBrk="0" hangingPunct="1">
        <a:lnSpc>
          <a:spcPct val="90000"/>
        </a:lnSpc>
        <a:spcBef>
          <a:spcPts val="1200"/>
        </a:spcBef>
        <a:buFont typeface="Arial" panose="020B0604020202020204" pitchFamily="34" charset="0"/>
        <a:buChar char="•"/>
        <a:defRPr kumimoji="1" sz="4320" kern="1200">
          <a:solidFill>
            <a:schemeClr val="tx1"/>
          </a:solidFill>
          <a:latin typeface="+mn-lt"/>
          <a:ea typeface="+mn-ea"/>
          <a:cs typeface="+mn-cs"/>
        </a:defRPr>
      </a:lvl5pPr>
      <a:lvl6pPr marL="6035040" indent="-548640" algn="l" defTabSz="2194560" rtl="0" eaLnBrk="1" latinLnBrk="0" hangingPunct="1">
        <a:lnSpc>
          <a:spcPct val="90000"/>
        </a:lnSpc>
        <a:spcBef>
          <a:spcPts val="1200"/>
        </a:spcBef>
        <a:buFont typeface="Arial" panose="020B0604020202020204" pitchFamily="34" charset="0"/>
        <a:buChar char="•"/>
        <a:defRPr kumimoji="1" sz="4320" kern="1200">
          <a:solidFill>
            <a:schemeClr val="tx1"/>
          </a:solidFill>
          <a:latin typeface="+mn-lt"/>
          <a:ea typeface="+mn-ea"/>
          <a:cs typeface="+mn-cs"/>
        </a:defRPr>
      </a:lvl6pPr>
      <a:lvl7pPr marL="7132320" indent="-548640" algn="l" defTabSz="2194560" rtl="0" eaLnBrk="1" latinLnBrk="0" hangingPunct="1">
        <a:lnSpc>
          <a:spcPct val="90000"/>
        </a:lnSpc>
        <a:spcBef>
          <a:spcPts val="1200"/>
        </a:spcBef>
        <a:buFont typeface="Arial" panose="020B0604020202020204" pitchFamily="34" charset="0"/>
        <a:buChar char="•"/>
        <a:defRPr kumimoji="1" sz="4320" kern="1200">
          <a:solidFill>
            <a:schemeClr val="tx1"/>
          </a:solidFill>
          <a:latin typeface="+mn-lt"/>
          <a:ea typeface="+mn-ea"/>
          <a:cs typeface="+mn-cs"/>
        </a:defRPr>
      </a:lvl7pPr>
      <a:lvl8pPr marL="8229600" indent="-548640" algn="l" defTabSz="2194560" rtl="0" eaLnBrk="1" latinLnBrk="0" hangingPunct="1">
        <a:lnSpc>
          <a:spcPct val="90000"/>
        </a:lnSpc>
        <a:spcBef>
          <a:spcPts val="1200"/>
        </a:spcBef>
        <a:buFont typeface="Arial" panose="020B0604020202020204" pitchFamily="34" charset="0"/>
        <a:buChar char="•"/>
        <a:defRPr kumimoji="1" sz="4320" kern="1200">
          <a:solidFill>
            <a:schemeClr val="tx1"/>
          </a:solidFill>
          <a:latin typeface="+mn-lt"/>
          <a:ea typeface="+mn-ea"/>
          <a:cs typeface="+mn-cs"/>
        </a:defRPr>
      </a:lvl8pPr>
      <a:lvl9pPr marL="9326880" indent="-548640" algn="l" defTabSz="2194560" rtl="0" eaLnBrk="1" latinLnBrk="0" hangingPunct="1">
        <a:lnSpc>
          <a:spcPct val="90000"/>
        </a:lnSpc>
        <a:spcBef>
          <a:spcPts val="1200"/>
        </a:spcBef>
        <a:buFont typeface="Arial" panose="020B0604020202020204" pitchFamily="34" charset="0"/>
        <a:buChar char="•"/>
        <a:defRPr kumimoji="1" sz="4320" kern="1200">
          <a:solidFill>
            <a:schemeClr val="tx1"/>
          </a:solidFill>
          <a:latin typeface="+mn-lt"/>
          <a:ea typeface="+mn-ea"/>
          <a:cs typeface="+mn-cs"/>
        </a:defRPr>
      </a:lvl9pPr>
    </p:bodyStyle>
    <p:otherStyle>
      <a:defPPr>
        <a:defRPr lang="en-US"/>
      </a:defPPr>
      <a:lvl1pPr marL="0" algn="l" defTabSz="2194560" rtl="0" eaLnBrk="1" latinLnBrk="0" hangingPunct="1">
        <a:defRPr kumimoji="1" sz="4320" kern="1200">
          <a:solidFill>
            <a:schemeClr val="tx1"/>
          </a:solidFill>
          <a:latin typeface="+mn-lt"/>
          <a:ea typeface="+mn-ea"/>
          <a:cs typeface="+mn-cs"/>
        </a:defRPr>
      </a:lvl1pPr>
      <a:lvl2pPr marL="1097280" algn="l" defTabSz="2194560" rtl="0" eaLnBrk="1" latinLnBrk="0" hangingPunct="1">
        <a:defRPr kumimoji="1" sz="4320" kern="1200">
          <a:solidFill>
            <a:schemeClr val="tx1"/>
          </a:solidFill>
          <a:latin typeface="+mn-lt"/>
          <a:ea typeface="+mn-ea"/>
          <a:cs typeface="+mn-cs"/>
        </a:defRPr>
      </a:lvl2pPr>
      <a:lvl3pPr marL="2194560" algn="l" defTabSz="2194560" rtl="0" eaLnBrk="1" latinLnBrk="0" hangingPunct="1">
        <a:defRPr kumimoji="1" sz="4320" kern="1200">
          <a:solidFill>
            <a:schemeClr val="tx1"/>
          </a:solidFill>
          <a:latin typeface="+mn-lt"/>
          <a:ea typeface="+mn-ea"/>
          <a:cs typeface="+mn-cs"/>
        </a:defRPr>
      </a:lvl3pPr>
      <a:lvl4pPr marL="3291840" algn="l" defTabSz="2194560" rtl="0" eaLnBrk="1" latinLnBrk="0" hangingPunct="1">
        <a:defRPr kumimoji="1" sz="4320" kern="1200">
          <a:solidFill>
            <a:schemeClr val="tx1"/>
          </a:solidFill>
          <a:latin typeface="+mn-lt"/>
          <a:ea typeface="+mn-ea"/>
          <a:cs typeface="+mn-cs"/>
        </a:defRPr>
      </a:lvl4pPr>
      <a:lvl5pPr marL="4389120" algn="l" defTabSz="2194560" rtl="0" eaLnBrk="1" latinLnBrk="0" hangingPunct="1">
        <a:defRPr kumimoji="1" sz="4320" kern="1200">
          <a:solidFill>
            <a:schemeClr val="tx1"/>
          </a:solidFill>
          <a:latin typeface="+mn-lt"/>
          <a:ea typeface="+mn-ea"/>
          <a:cs typeface="+mn-cs"/>
        </a:defRPr>
      </a:lvl5pPr>
      <a:lvl6pPr marL="5486400" algn="l" defTabSz="2194560" rtl="0" eaLnBrk="1" latinLnBrk="0" hangingPunct="1">
        <a:defRPr kumimoji="1" sz="4320" kern="1200">
          <a:solidFill>
            <a:schemeClr val="tx1"/>
          </a:solidFill>
          <a:latin typeface="+mn-lt"/>
          <a:ea typeface="+mn-ea"/>
          <a:cs typeface="+mn-cs"/>
        </a:defRPr>
      </a:lvl6pPr>
      <a:lvl7pPr marL="6583680" algn="l" defTabSz="2194560" rtl="0" eaLnBrk="1" latinLnBrk="0" hangingPunct="1">
        <a:defRPr kumimoji="1" sz="4320" kern="1200">
          <a:solidFill>
            <a:schemeClr val="tx1"/>
          </a:solidFill>
          <a:latin typeface="+mn-lt"/>
          <a:ea typeface="+mn-ea"/>
          <a:cs typeface="+mn-cs"/>
        </a:defRPr>
      </a:lvl7pPr>
      <a:lvl8pPr marL="7680960" algn="l" defTabSz="2194560" rtl="0" eaLnBrk="1" latinLnBrk="0" hangingPunct="1">
        <a:defRPr kumimoji="1" sz="4320" kern="1200">
          <a:solidFill>
            <a:schemeClr val="tx1"/>
          </a:solidFill>
          <a:latin typeface="+mn-lt"/>
          <a:ea typeface="+mn-ea"/>
          <a:cs typeface="+mn-cs"/>
        </a:defRPr>
      </a:lvl8pPr>
      <a:lvl9pPr marL="8778240" algn="l" defTabSz="2194560" rtl="0" eaLnBrk="1" latinLnBrk="0" hangingPunct="1">
        <a:defRPr kumimoji="1" sz="43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emf"/><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C9E9FB"/>
        </a:solidFill>
        <a:effectLst/>
      </p:bgPr>
    </p:bg>
    <p:spTree>
      <p:nvGrpSpPr>
        <p:cNvPr id="1" name=""/>
        <p:cNvGrpSpPr/>
        <p:nvPr/>
      </p:nvGrpSpPr>
      <p:grpSpPr>
        <a:xfrm>
          <a:off x="0" y="0"/>
          <a:ext cx="0" cy="0"/>
          <a:chOff x="0" y="0"/>
          <a:chExt cx="0" cy="0"/>
        </a:xfrm>
      </p:grpSpPr>
      <p:pic>
        <p:nvPicPr>
          <p:cNvPr id="1038" name="Picture 1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48335" y="1944658"/>
            <a:ext cx="5438334" cy="54515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6" name="Picture 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80523" y="1944658"/>
            <a:ext cx="5438334" cy="54515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4"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650969" y="9115222"/>
            <a:ext cx="5447430" cy="5513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7"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071427" y="9113468"/>
            <a:ext cx="5447430" cy="5513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descr="C:\Users\n1335\Desktop\PIXTA\pixta_2071968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2788" y="1010646"/>
            <a:ext cx="9750481" cy="6503571"/>
          </a:xfrm>
          <a:prstGeom prst="rect">
            <a:avLst/>
          </a:prstGeom>
          <a:noFill/>
          <a:extLst>
            <a:ext uri="{909E8E84-426E-40DD-AFC4-6F175D3DCCD1}">
              <a14:hiddenFill xmlns:a14="http://schemas.microsoft.com/office/drawing/2010/main">
                <a:solidFill>
                  <a:srgbClr val="FFFFFF"/>
                </a:solidFill>
              </a14:hiddenFill>
            </a:ext>
          </a:extLst>
        </p:spPr>
      </p:pic>
      <p:sp>
        <p:nvSpPr>
          <p:cNvPr id="6" name="正方形/長方形 5"/>
          <p:cNvSpPr/>
          <p:nvPr/>
        </p:nvSpPr>
        <p:spPr>
          <a:xfrm>
            <a:off x="-1" y="117095"/>
            <a:ext cx="17373601" cy="1769828"/>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7820700" y="8560019"/>
            <a:ext cx="5717500" cy="1092607"/>
          </a:xfrm>
          <a:prstGeom prst="rect">
            <a:avLst/>
          </a:prstGeom>
          <a:noFill/>
        </p:spPr>
        <p:txBody>
          <a:bodyPr wrap="square" rtlCol="0">
            <a:spAutoFit/>
          </a:bodyPr>
          <a:lstStyle/>
          <a:p>
            <a:r>
              <a:rPr lang="zh-Hant" altLang="en-US" sz="6500" b="1" dirty="0">
                <a:latin typeface="Meiryo UI" panose="020B0604030504040204" pitchFamily="50" charset="-128"/>
                <a:ea typeface="Meiryo UI" panose="020B0604030504040204" pitchFamily="50" charset="-128"/>
                <a:cs typeface="Meiryo UI" panose="020B0604030504040204" pitchFamily="50" charset="-128"/>
              </a:rPr>
              <a:t>院長 </a:t>
            </a:r>
            <a:r>
              <a:rPr lang="en-US" altLang="zh-Hant" sz="6500" b="1" dirty="0" smtClean="0">
                <a:latin typeface="Meiryo UI" panose="020B0604030504040204" pitchFamily="50" charset="-128"/>
                <a:ea typeface="Meiryo UI" panose="020B0604030504040204" pitchFamily="50" charset="-128"/>
                <a:cs typeface="Meiryo UI" panose="020B0604030504040204" pitchFamily="50" charset="-128"/>
              </a:rPr>
              <a:t>○○ </a:t>
            </a:r>
            <a:r>
              <a:rPr lang="en-US" altLang="zh-Hant" sz="6500" b="1" dirty="0">
                <a:latin typeface="Meiryo UI" panose="020B0604030504040204" pitchFamily="50" charset="-128"/>
                <a:ea typeface="Meiryo UI" panose="020B0604030504040204" pitchFamily="50" charset="-128"/>
                <a:cs typeface="Meiryo UI" panose="020B0604030504040204" pitchFamily="50" charset="-128"/>
              </a:rPr>
              <a:t>○</a:t>
            </a:r>
            <a:r>
              <a:rPr lang="en-US" altLang="zh-Hant" sz="6500" b="1" dirty="0" smtClean="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65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4" name="テキスト ボックス 63"/>
          <p:cNvSpPr txBox="1"/>
          <p:nvPr/>
        </p:nvSpPr>
        <p:spPr>
          <a:xfrm>
            <a:off x="6964411" y="2251917"/>
            <a:ext cx="3621504" cy="769441"/>
          </a:xfrm>
          <a:prstGeom prst="rect">
            <a:avLst/>
          </a:prstGeom>
          <a:noFill/>
        </p:spPr>
        <p:txBody>
          <a:bodyPr wrap="none" rtlCol="0">
            <a:spAutoFit/>
          </a:bodyPr>
          <a:lstStyle/>
          <a:p>
            <a:r>
              <a:rPr lang="ja-JP" altLang="en-US" sz="4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画像挿入</a:t>
            </a:r>
            <a:r>
              <a:rPr lang="ja-JP" altLang="en-US" sz="4400"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エリア</a:t>
            </a:r>
            <a:endParaRPr lang="ja-JP" altLang="en-US" sz="4400"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2" name="テキスト ボックス 71"/>
          <p:cNvSpPr txBox="1"/>
          <p:nvPr/>
        </p:nvSpPr>
        <p:spPr>
          <a:xfrm>
            <a:off x="3876885" y="-804495"/>
            <a:ext cx="4452707" cy="553998"/>
          </a:xfrm>
          <a:prstGeom prst="rect">
            <a:avLst/>
          </a:prstGeom>
          <a:noFill/>
        </p:spPr>
        <p:txBody>
          <a:bodyPr wrap="square" rtlCol="0">
            <a:spAutoFit/>
          </a:bodyPr>
          <a:lstStyle/>
          <a:p>
            <a:pPr algn="ctr"/>
            <a:endParaRPr lang="ja-JP" altLang="en-US" sz="3000"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84" name="テキスト ボックス 83"/>
          <p:cNvSpPr txBox="1"/>
          <p:nvPr/>
        </p:nvSpPr>
        <p:spPr>
          <a:xfrm>
            <a:off x="7820700" y="10209743"/>
            <a:ext cx="9241455" cy="5055230"/>
          </a:xfrm>
          <a:prstGeom prst="rect">
            <a:avLst/>
          </a:prstGeom>
          <a:noFill/>
        </p:spPr>
        <p:txBody>
          <a:bodyPr wrap="square" rtlCol="0">
            <a:spAutoFit/>
          </a:bodyPr>
          <a:lstStyle/>
          <a:p>
            <a:pPr>
              <a:lnSpc>
                <a:spcPct val="130000"/>
              </a:lnSpc>
            </a:pPr>
            <a:r>
              <a:rPr lang="zh-Hant" altLang="en-US" sz="5000" dirty="0">
                <a:latin typeface="Meiryo UI" panose="020B0604030504040204" pitchFamily="50" charset="-128"/>
                <a:ea typeface="Meiryo UI" panose="020B0604030504040204" pitchFamily="50" charset="-128"/>
                <a:cs typeface="Meiryo UI" panose="020B0604030504040204" pitchFamily="50" charset="-128"/>
              </a:rPr>
              <a:t>挨拶文挨拶文挨拶文挨拶文挨拶文挨拶文挨拶文挨拶文挨拶文挨拶文挨拶文挨拶文挨拶文挨拶文挨拶文挨拶文挨拶文挨拶文挨拶文挨拶文挨拶文挨拶文</a:t>
            </a:r>
            <a:endParaRPr kumimoji="1" lang="ja-JP" altLang="en-US" sz="5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5" name="テキスト ボックス 84"/>
          <p:cNvSpPr txBox="1"/>
          <p:nvPr/>
        </p:nvSpPr>
        <p:spPr>
          <a:xfrm>
            <a:off x="755999" y="41508"/>
            <a:ext cx="16617601" cy="1862048"/>
          </a:xfrm>
          <a:prstGeom prst="rect">
            <a:avLst/>
          </a:prstGeom>
          <a:noFill/>
        </p:spPr>
        <p:txBody>
          <a:bodyPr wrap="square" rtlCol="0">
            <a:spAutoFit/>
          </a:bodyPr>
          <a:lstStyle/>
          <a:p>
            <a:pPr algn="ctr"/>
            <a:r>
              <a:rPr lang="en-US" altLang="zh-Hant" sz="11500"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1500"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1500"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医院のご紹介</a:t>
            </a:r>
            <a:endParaRPr lang="en-US" altLang="ja-JP" sz="11500"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16" name="図 15"/>
          <p:cNvPicPr>
            <a:picLocks/>
          </p:cNvPicPr>
          <p:nvPr/>
        </p:nvPicPr>
        <p:blipFill>
          <a:blip r:embed="rId5"/>
          <a:stretch>
            <a:fillRect/>
          </a:stretch>
        </p:blipFill>
        <p:spPr>
          <a:xfrm>
            <a:off x="-1" y="-50801"/>
            <a:ext cx="756000" cy="16596002"/>
          </a:xfrm>
          <a:prstGeom prst="rect">
            <a:avLst/>
          </a:prstGeom>
        </p:spPr>
      </p:pic>
      <p:sp>
        <p:nvSpPr>
          <p:cNvPr id="31" name="テキスト ボックス 30"/>
          <p:cNvSpPr txBox="1"/>
          <p:nvPr/>
        </p:nvSpPr>
        <p:spPr>
          <a:xfrm>
            <a:off x="11141245" y="2175679"/>
            <a:ext cx="6068061" cy="5373779"/>
          </a:xfrm>
          <a:prstGeom prst="rect">
            <a:avLst/>
          </a:prstGeom>
          <a:noFill/>
        </p:spPr>
        <p:txBody>
          <a:bodyPr wrap="square" rtlCol="0">
            <a:spAutoFit/>
          </a:bodyPr>
          <a:lstStyle/>
          <a:p>
            <a:pPr>
              <a:lnSpc>
                <a:spcPct val="130000"/>
              </a:lnSpc>
            </a:pPr>
            <a:r>
              <a:rPr lang="ja-JP" altLang="en-US" sz="4400" dirty="0">
                <a:latin typeface="Meiryo UI" panose="020B0604030504040204" pitchFamily="50" charset="-128"/>
                <a:ea typeface="Meiryo UI" panose="020B0604030504040204" pitchFamily="50" charset="-128"/>
                <a:cs typeface="Meiryo UI" panose="020B0604030504040204" pitchFamily="50" charset="-128"/>
              </a:rPr>
              <a:t>当</a:t>
            </a:r>
            <a:r>
              <a:rPr lang="ja-JP" altLang="en-US" sz="4400" dirty="0" smtClean="0">
                <a:latin typeface="Meiryo UI" panose="020B0604030504040204" pitchFamily="50" charset="-128"/>
                <a:ea typeface="Meiryo UI" panose="020B0604030504040204" pitchFamily="50" charset="-128"/>
                <a:cs typeface="Meiryo UI" panose="020B0604030504040204" pitchFamily="50" charset="-128"/>
              </a:rPr>
              <a:t>医院</a:t>
            </a:r>
            <a:r>
              <a:rPr lang="ja-JP" altLang="en-US" sz="4400" dirty="0">
                <a:latin typeface="Meiryo UI" panose="020B0604030504040204" pitchFamily="50" charset="-128"/>
                <a:ea typeface="Meiryo UI" panose="020B0604030504040204" pitchFamily="50" charset="-128"/>
                <a:cs typeface="Meiryo UI" panose="020B0604030504040204" pitchFamily="50" charset="-128"/>
              </a:rPr>
              <a:t>は、紹介</a:t>
            </a:r>
            <a:r>
              <a:rPr lang="ja-JP" altLang="en-US" sz="4400" dirty="0" smtClean="0">
                <a:latin typeface="Meiryo UI" panose="020B0604030504040204" pitchFamily="50" charset="-128"/>
                <a:ea typeface="Meiryo UI" panose="020B0604030504040204" pitchFamily="50" charset="-128"/>
                <a:cs typeface="Meiryo UI" panose="020B0604030504040204" pitchFamily="50" charset="-128"/>
              </a:rPr>
              <a:t>文</a:t>
            </a:r>
            <a:r>
              <a:rPr lang="ja-JP" altLang="en-US" sz="4400" dirty="0">
                <a:latin typeface="Meiryo UI" panose="020B0604030504040204" pitchFamily="50" charset="-128"/>
                <a:ea typeface="Meiryo UI" panose="020B0604030504040204" pitchFamily="50" charset="-128"/>
                <a:cs typeface="Meiryo UI" panose="020B0604030504040204" pitchFamily="50" charset="-128"/>
              </a:rPr>
              <a:t>紹介</a:t>
            </a:r>
            <a:r>
              <a:rPr lang="ja-JP" altLang="en-US" sz="4400" dirty="0" smtClean="0">
                <a:latin typeface="Meiryo UI" panose="020B0604030504040204" pitchFamily="50" charset="-128"/>
                <a:ea typeface="Meiryo UI" panose="020B0604030504040204" pitchFamily="50" charset="-128"/>
                <a:cs typeface="Meiryo UI" panose="020B0604030504040204" pitchFamily="50" charset="-128"/>
              </a:rPr>
              <a:t>文</a:t>
            </a:r>
            <a:r>
              <a:rPr lang="ja-JP" altLang="en-US" sz="4400" dirty="0">
                <a:latin typeface="Meiryo UI" panose="020B0604030504040204" pitchFamily="50" charset="-128"/>
                <a:ea typeface="Meiryo UI" panose="020B0604030504040204" pitchFamily="50" charset="-128"/>
                <a:cs typeface="Meiryo UI" panose="020B0604030504040204" pitchFamily="50" charset="-128"/>
              </a:rPr>
              <a:t>紹介</a:t>
            </a:r>
            <a:r>
              <a:rPr lang="ja-JP" altLang="en-US" sz="4400" dirty="0" smtClean="0">
                <a:latin typeface="Meiryo UI" panose="020B0604030504040204" pitchFamily="50" charset="-128"/>
                <a:ea typeface="Meiryo UI" panose="020B0604030504040204" pitchFamily="50" charset="-128"/>
                <a:cs typeface="Meiryo UI" panose="020B0604030504040204" pitchFamily="50" charset="-128"/>
              </a:rPr>
              <a:t>文</a:t>
            </a:r>
            <a:r>
              <a:rPr lang="ja-JP" altLang="en-US" sz="4400" dirty="0">
                <a:latin typeface="Meiryo UI" panose="020B0604030504040204" pitchFamily="50" charset="-128"/>
                <a:ea typeface="Meiryo UI" panose="020B0604030504040204" pitchFamily="50" charset="-128"/>
                <a:cs typeface="Meiryo UI" panose="020B0604030504040204" pitchFamily="50" charset="-128"/>
              </a:rPr>
              <a:t>紹介</a:t>
            </a:r>
            <a:r>
              <a:rPr lang="ja-JP" altLang="en-US" sz="4400" dirty="0" smtClean="0">
                <a:latin typeface="Meiryo UI" panose="020B0604030504040204" pitchFamily="50" charset="-128"/>
                <a:ea typeface="Meiryo UI" panose="020B0604030504040204" pitchFamily="50" charset="-128"/>
                <a:cs typeface="Meiryo UI" panose="020B0604030504040204" pitchFamily="50" charset="-128"/>
              </a:rPr>
              <a:t>文</a:t>
            </a:r>
            <a:r>
              <a:rPr lang="ja-JP" altLang="en-US" sz="4400" dirty="0">
                <a:latin typeface="Meiryo UI" panose="020B0604030504040204" pitchFamily="50" charset="-128"/>
                <a:ea typeface="Meiryo UI" panose="020B0604030504040204" pitchFamily="50" charset="-128"/>
                <a:cs typeface="Meiryo UI" panose="020B0604030504040204" pitchFamily="50" charset="-128"/>
              </a:rPr>
              <a:t>紹介</a:t>
            </a:r>
            <a:r>
              <a:rPr lang="ja-JP" altLang="en-US" sz="4400" dirty="0" smtClean="0">
                <a:latin typeface="Meiryo UI" panose="020B0604030504040204" pitchFamily="50" charset="-128"/>
                <a:ea typeface="Meiryo UI" panose="020B0604030504040204" pitchFamily="50" charset="-128"/>
                <a:cs typeface="Meiryo UI" panose="020B0604030504040204" pitchFamily="50" charset="-128"/>
              </a:rPr>
              <a:t>文</a:t>
            </a:r>
            <a:r>
              <a:rPr lang="ja-JP" altLang="en-US" sz="4400" dirty="0">
                <a:latin typeface="Meiryo UI" panose="020B0604030504040204" pitchFamily="50" charset="-128"/>
                <a:ea typeface="Meiryo UI" panose="020B0604030504040204" pitchFamily="50" charset="-128"/>
                <a:cs typeface="Meiryo UI" panose="020B0604030504040204" pitchFamily="50" charset="-128"/>
              </a:rPr>
              <a:t>紹介</a:t>
            </a:r>
            <a:r>
              <a:rPr lang="ja-JP" altLang="en-US" sz="4400" dirty="0" smtClean="0">
                <a:latin typeface="Meiryo UI" panose="020B0604030504040204" pitchFamily="50" charset="-128"/>
                <a:ea typeface="Meiryo UI" panose="020B0604030504040204" pitchFamily="50" charset="-128"/>
                <a:cs typeface="Meiryo UI" panose="020B0604030504040204" pitchFamily="50" charset="-128"/>
              </a:rPr>
              <a:t>文</a:t>
            </a:r>
            <a:r>
              <a:rPr lang="ja-JP" altLang="en-US" sz="4400" dirty="0">
                <a:latin typeface="Meiryo UI" panose="020B0604030504040204" pitchFamily="50" charset="-128"/>
                <a:ea typeface="Meiryo UI" panose="020B0604030504040204" pitchFamily="50" charset="-128"/>
                <a:cs typeface="Meiryo UI" panose="020B0604030504040204" pitchFamily="50" charset="-128"/>
              </a:rPr>
              <a:t>紹介</a:t>
            </a:r>
            <a:r>
              <a:rPr lang="ja-JP" altLang="en-US" sz="4400" dirty="0" smtClean="0">
                <a:latin typeface="Meiryo UI" panose="020B0604030504040204" pitchFamily="50" charset="-128"/>
                <a:ea typeface="Meiryo UI" panose="020B0604030504040204" pitchFamily="50" charset="-128"/>
                <a:cs typeface="Meiryo UI" panose="020B0604030504040204" pitchFamily="50" charset="-128"/>
              </a:rPr>
              <a:t>文</a:t>
            </a:r>
            <a:r>
              <a:rPr lang="ja-JP" altLang="en-US" sz="4400" dirty="0">
                <a:latin typeface="Meiryo UI" panose="020B0604030504040204" pitchFamily="50" charset="-128"/>
                <a:ea typeface="Meiryo UI" panose="020B0604030504040204" pitchFamily="50" charset="-128"/>
                <a:cs typeface="Meiryo UI" panose="020B0604030504040204" pitchFamily="50" charset="-128"/>
              </a:rPr>
              <a:t>紹介</a:t>
            </a:r>
            <a:r>
              <a:rPr lang="ja-JP" altLang="en-US" sz="4400" dirty="0" smtClean="0">
                <a:latin typeface="Meiryo UI" panose="020B0604030504040204" pitchFamily="50" charset="-128"/>
                <a:ea typeface="Meiryo UI" panose="020B0604030504040204" pitchFamily="50" charset="-128"/>
                <a:cs typeface="Meiryo UI" panose="020B0604030504040204" pitchFamily="50" charset="-128"/>
              </a:rPr>
              <a:t>文</a:t>
            </a:r>
            <a:r>
              <a:rPr lang="ja-JP" altLang="en-US" sz="4400" dirty="0">
                <a:latin typeface="Meiryo UI" panose="020B0604030504040204" pitchFamily="50" charset="-128"/>
                <a:ea typeface="Meiryo UI" panose="020B0604030504040204" pitchFamily="50" charset="-128"/>
                <a:cs typeface="Meiryo UI" panose="020B0604030504040204" pitchFamily="50" charset="-128"/>
              </a:rPr>
              <a:t>紹介</a:t>
            </a:r>
            <a:r>
              <a:rPr lang="ja-JP" altLang="en-US" sz="4400" dirty="0" smtClean="0">
                <a:latin typeface="Meiryo UI" panose="020B0604030504040204" pitchFamily="50" charset="-128"/>
                <a:ea typeface="Meiryo UI" panose="020B0604030504040204" pitchFamily="50" charset="-128"/>
                <a:cs typeface="Meiryo UI" panose="020B0604030504040204" pitchFamily="50" charset="-128"/>
              </a:rPr>
              <a:t>文</a:t>
            </a:r>
            <a:r>
              <a:rPr lang="ja-JP" altLang="en-US" sz="4400" dirty="0">
                <a:latin typeface="Meiryo UI" panose="020B0604030504040204" pitchFamily="50" charset="-128"/>
                <a:ea typeface="Meiryo UI" panose="020B0604030504040204" pitchFamily="50" charset="-128"/>
                <a:cs typeface="Meiryo UI" panose="020B0604030504040204" pitchFamily="50" charset="-128"/>
              </a:rPr>
              <a:t>紹介</a:t>
            </a:r>
            <a:r>
              <a:rPr lang="ja-JP" altLang="en-US" sz="4400" dirty="0" smtClean="0">
                <a:latin typeface="Meiryo UI" panose="020B0604030504040204" pitchFamily="50" charset="-128"/>
                <a:ea typeface="Meiryo UI" panose="020B0604030504040204" pitchFamily="50" charset="-128"/>
                <a:cs typeface="Meiryo UI" panose="020B0604030504040204" pitchFamily="50" charset="-128"/>
              </a:rPr>
              <a:t>文</a:t>
            </a:r>
            <a:r>
              <a:rPr lang="ja-JP" altLang="en-US" sz="4400" dirty="0">
                <a:latin typeface="Meiryo UI" panose="020B0604030504040204" pitchFamily="50" charset="-128"/>
                <a:ea typeface="Meiryo UI" panose="020B0604030504040204" pitchFamily="50" charset="-128"/>
                <a:cs typeface="Meiryo UI" panose="020B0604030504040204" pitchFamily="50" charset="-128"/>
              </a:rPr>
              <a:t>紹介</a:t>
            </a:r>
            <a:r>
              <a:rPr lang="ja-JP" altLang="en-US" sz="4400" dirty="0" smtClean="0">
                <a:latin typeface="Meiryo UI" panose="020B0604030504040204" pitchFamily="50" charset="-128"/>
                <a:ea typeface="Meiryo UI" panose="020B0604030504040204" pitchFamily="50" charset="-128"/>
                <a:cs typeface="Meiryo UI" panose="020B0604030504040204" pitchFamily="50" charset="-128"/>
              </a:rPr>
              <a:t>文</a:t>
            </a:r>
            <a:r>
              <a:rPr lang="ja-JP" altLang="en-US" sz="4400" dirty="0">
                <a:latin typeface="Meiryo UI" panose="020B0604030504040204" pitchFamily="50" charset="-128"/>
                <a:ea typeface="Meiryo UI" panose="020B0604030504040204" pitchFamily="50" charset="-128"/>
                <a:cs typeface="Meiryo UI" panose="020B0604030504040204" pitchFamily="50" charset="-128"/>
              </a:rPr>
              <a:t>紹介</a:t>
            </a:r>
            <a:r>
              <a:rPr lang="ja-JP" altLang="en-US" sz="4400" dirty="0" smtClean="0">
                <a:latin typeface="Meiryo UI" panose="020B0604030504040204" pitchFamily="50" charset="-128"/>
                <a:ea typeface="Meiryo UI" panose="020B0604030504040204" pitchFamily="50" charset="-128"/>
                <a:cs typeface="Meiryo UI" panose="020B0604030504040204" pitchFamily="50" charset="-128"/>
              </a:rPr>
              <a:t>文</a:t>
            </a:r>
            <a:r>
              <a:rPr lang="ja-JP" altLang="en-US" sz="4400" dirty="0">
                <a:latin typeface="Meiryo UI" panose="020B0604030504040204" pitchFamily="50" charset="-128"/>
                <a:ea typeface="Meiryo UI" panose="020B0604030504040204" pitchFamily="50" charset="-128"/>
                <a:cs typeface="Meiryo UI" panose="020B0604030504040204" pitchFamily="50" charset="-128"/>
              </a:rPr>
              <a:t>紹介</a:t>
            </a:r>
            <a:r>
              <a:rPr lang="ja-JP" altLang="en-US" sz="4400" dirty="0" smtClean="0">
                <a:latin typeface="Meiryo UI" panose="020B0604030504040204" pitchFamily="50" charset="-128"/>
                <a:ea typeface="Meiryo UI" panose="020B0604030504040204" pitchFamily="50" charset="-128"/>
                <a:cs typeface="Meiryo UI" panose="020B0604030504040204" pitchFamily="50" charset="-128"/>
              </a:rPr>
              <a:t>文</a:t>
            </a:r>
            <a:r>
              <a:rPr lang="ja-JP" altLang="en-US" sz="4400" dirty="0">
                <a:latin typeface="Meiryo UI" panose="020B0604030504040204" pitchFamily="50" charset="-128"/>
                <a:ea typeface="Meiryo UI" panose="020B0604030504040204" pitchFamily="50" charset="-128"/>
                <a:cs typeface="Meiryo UI" panose="020B0604030504040204" pitchFamily="50" charset="-128"/>
              </a:rPr>
              <a:t>紹介</a:t>
            </a:r>
            <a:r>
              <a:rPr lang="ja-JP" altLang="en-US" sz="4400" dirty="0" smtClean="0">
                <a:latin typeface="Meiryo UI" panose="020B0604030504040204" pitchFamily="50" charset="-128"/>
                <a:ea typeface="Meiryo UI" panose="020B0604030504040204" pitchFamily="50" charset="-128"/>
                <a:cs typeface="Meiryo UI" panose="020B0604030504040204" pitchFamily="50" charset="-128"/>
              </a:rPr>
              <a:t>文</a:t>
            </a:r>
            <a:r>
              <a:rPr lang="ja-JP" altLang="en-US" sz="4400">
                <a:latin typeface="Meiryo UI" panose="020B0604030504040204" pitchFamily="50" charset="-128"/>
                <a:ea typeface="Meiryo UI" panose="020B0604030504040204" pitchFamily="50" charset="-128"/>
                <a:cs typeface="Meiryo UI" panose="020B0604030504040204" pitchFamily="50" charset="-128"/>
              </a:rPr>
              <a:t>紹介</a:t>
            </a:r>
            <a:r>
              <a:rPr lang="ja-JP" altLang="en-US" sz="4400" smtClean="0">
                <a:latin typeface="Meiryo UI" panose="020B0604030504040204" pitchFamily="50" charset="-128"/>
                <a:ea typeface="Meiryo UI" panose="020B0604030504040204" pitchFamily="50" charset="-128"/>
                <a:cs typeface="Meiryo UI" panose="020B0604030504040204" pitchFamily="50" charset="-128"/>
              </a:rPr>
              <a:t>文紹介文です</a:t>
            </a:r>
            <a:r>
              <a:rPr lang="ja-JP" altLang="en-US" sz="4400" dirty="0" smtClean="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4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テキスト ボックス 10"/>
          <p:cNvSpPr txBox="1"/>
          <p:nvPr/>
        </p:nvSpPr>
        <p:spPr>
          <a:xfrm>
            <a:off x="20694348" y="886221"/>
            <a:ext cx="5360335" cy="1015663"/>
          </a:xfrm>
          <a:prstGeom prst="rect">
            <a:avLst/>
          </a:prstGeom>
          <a:noFill/>
        </p:spPr>
        <p:txBody>
          <a:bodyPr wrap="square" rtlCol="0">
            <a:spAutoFit/>
          </a:bodyPr>
          <a:lstStyle/>
          <a:p>
            <a:pPr algn="ctr"/>
            <a:r>
              <a:rPr lang="ja-JP" altLang="en-US" sz="6000" b="1" dirty="0" smtClean="0">
                <a:latin typeface="Meiryo UI" panose="020B0604030504040204" pitchFamily="50" charset="-128"/>
                <a:ea typeface="Meiryo UI" panose="020B0604030504040204" pitchFamily="50" charset="-128"/>
                <a:cs typeface="Meiryo UI" panose="020B0604030504040204" pitchFamily="50" charset="-128"/>
              </a:rPr>
              <a:t>＜医師</a:t>
            </a:r>
            <a:r>
              <a:rPr kumimoji="1" lang="ja-JP" altLang="en-US" sz="6000" b="1" dirty="0" smtClean="0">
                <a:latin typeface="Meiryo UI" panose="020B0604030504040204" pitchFamily="50" charset="-128"/>
                <a:ea typeface="Meiryo UI" panose="020B0604030504040204" pitchFamily="50" charset="-128"/>
                <a:cs typeface="Meiryo UI" panose="020B0604030504040204" pitchFamily="50" charset="-128"/>
              </a:rPr>
              <a:t>紹介＞</a:t>
            </a:r>
            <a:endParaRPr kumimoji="1" lang="ja-JP" altLang="en-US" sz="6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4" name="テキスト ボックス 33"/>
          <p:cNvSpPr txBox="1"/>
          <p:nvPr/>
        </p:nvSpPr>
        <p:spPr>
          <a:xfrm>
            <a:off x="18143555" y="7490070"/>
            <a:ext cx="5360335" cy="1421928"/>
          </a:xfrm>
          <a:prstGeom prst="rect">
            <a:avLst/>
          </a:prstGeom>
          <a:noFill/>
        </p:spPr>
        <p:txBody>
          <a:bodyPr wrap="square" rtlCol="0">
            <a:spAutoFit/>
          </a:bodyPr>
          <a:lstStyle/>
          <a:p>
            <a:pPr algn="ctr"/>
            <a:r>
              <a:rPr lang="ja-JP" altLang="en-US" b="1" dirty="0" smtClean="0">
                <a:latin typeface="Meiryo UI" panose="020B0604030504040204" pitchFamily="50" charset="-128"/>
                <a:ea typeface="Meiryo UI" panose="020B0604030504040204" pitchFamily="50" charset="-128"/>
                <a:cs typeface="Meiryo UI" panose="020B0604030504040204" pitchFamily="50" charset="-128"/>
              </a:rPr>
              <a:t>整形外科</a:t>
            </a:r>
            <a:endParaRPr lang="en-US" altLang="ja-JP" b="1" dirty="0" smtClean="0">
              <a:latin typeface="Meiryo UI" panose="020B0604030504040204" pitchFamily="50" charset="-128"/>
              <a:ea typeface="Meiryo UI" panose="020B0604030504040204" pitchFamily="50" charset="-128"/>
              <a:cs typeface="Meiryo UI" panose="020B0604030504040204" pitchFamily="50" charset="-128"/>
            </a:endParaRPr>
          </a:p>
          <a:p>
            <a:pPr algn="ctr"/>
            <a:r>
              <a:rPr kumimoji="1" lang="ja-JP" altLang="en-US" b="1" dirty="0" smtClean="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5" name="テキスト ボックス 34"/>
          <p:cNvSpPr txBox="1"/>
          <p:nvPr/>
        </p:nvSpPr>
        <p:spPr>
          <a:xfrm>
            <a:off x="23566989" y="7456393"/>
            <a:ext cx="5360335" cy="1421928"/>
          </a:xfrm>
          <a:prstGeom prst="rect">
            <a:avLst/>
          </a:prstGeom>
          <a:noFill/>
        </p:spPr>
        <p:txBody>
          <a:bodyPr wrap="square" rtlCol="0">
            <a:spAutoFit/>
          </a:bodyPr>
          <a:lstStyle/>
          <a:p>
            <a:pPr algn="ctr"/>
            <a:r>
              <a:rPr kumimoji="1" lang="ja-JP" altLang="en-US" b="1" dirty="0" smtClean="0">
                <a:latin typeface="Meiryo UI" panose="020B0604030504040204" pitchFamily="50" charset="-128"/>
                <a:ea typeface="Meiryo UI" panose="020B0604030504040204" pitchFamily="50" charset="-128"/>
                <a:cs typeface="Meiryo UI" panose="020B0604030504040204" pitchFamily="50" charset="-128"/>
              </a:rPr>
              <a:t>脳神経外科</a:t>
            </a:r>
            <a:endParaRPr kumimoji="1" lang="en-US" altLang="ja-JP" b="1" dirty="0" smtClean="0">
              <a:latin typeface="Meiryo UI" panose="020B0604030504040204" pitchFamily="50" charset="-128"/>
              <a:ea typeface="Meiryo UI" panose="020B0604030504040204" pitchFamily="50" charset="-128"/>
              <a:cs typeface="Meiryo UI" panose="020B0604030504040204" pitchFamily="50" charset="-128"/>
            </a:endParaRPr>
          </a:p>
          <a:p>
            <a:pPr algn="ctr"/>
            <a:r>
              <a:rPr kumimoji="1" lang="ja-JP" altLang="en-US" b="1" dirty="0" smtClean="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6" name="テキスト ボックス 35"/>
          <p:cNvSpPr txBox="1"/>
          <p:nvPr/>
        </p:nvSpPr>
        <p:spPr>
          <a:xfrm>
            <a:off x="18096300" y="14646372"/>
            <a:ext cx="5360335" cy="1421928"/>
          </a:xfrm>
          <a:prstGeom prst="rect">
            <a:avLst/>
          </a:prstGeom>
          <a:noFill/>
        </p:spPr>
        <p:txBody>
          <a:bodyPr wrap="square" rtlCol="0">
            <a:spAutoFit/>
          </a:bodyPr>
          <a:lstStyle/>
          <a:p>
            <a:pPr algn="ctr"/>
            <a:r>
              <a:rPr lang="ja-JP" altLang="en-US" b="1" dirty="0">
                <a:latin typeface="Meiryo UI" panose="020B0604030504040204" pitchFamily="50" charset="-128"/>
                <a:ea typeface="Meiryo UI" panose="020B0604030504040204" pitchFamily="50" charset="-128"/>
                <a:cs typeface="Meiryo UI" panose="020B0604030504040204" pitchFamily="50" charset="-128"/>
              </a:rPr>
              <a:t>小児科</a:t>
            </a:r>
            <a:endParaRPr kumimoji="1" lang="en-US" altLang="ja-JP" b="1" dirty="0" smtClean="0">
              <a:latin typeface="Meiryo UI" panose="020B0604030504040204" pitchFamily="50" charset="-128"/>
              <a:ea typeface="Meiryo UI" panose="020B0604030504040204" pitchFamily="50" charset="-128"/>
              <a:cs typeface="Meiryo UI" panose="020B0604030504040204" pitchFamily="50" charset="-128"/>
            </a:endParaRPr>
          </a:p>
          <a:p>
            <a:pPr algn="ctr"/>
            <a:r>
              <a:rPr kumimoji="1" lang="ja-JP" altLang="en-US" b="1" dirty="0" smtClean="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7" name="テキスト ボックス 36"/>
          <p:cNvSpPr txBox="1"/>
          <p:nvPr/>
        </p:nvSpPr>
        <p:spPr>
          <a:xfrm>
            <a:off x="23670454" y="14606268"/>
            <a:ext cx="5360335" cy="1421928"/>
          </a:xfrm>
          <a:prstGeom prst="rect">
            <a:avLst/>
          </a:prstGeom>
          <a:noFill/>
        </p:spPr>
        <p:txBody>
          <a:bodyPr wrap="square" rtlCol="0">
            <a:spAutoFit/>
          </a:bodyPr>
          <a:lstStyle/>
          <a:p>
            <a:pPr algn="ctr"/>
            <a:r>
              <a:rPr lang="ja-JP" altLang="en-US" b="1" dirty="0" smtClean="0">
                <a:latin typeface="Meiryo UI" panose="020B0604030504040204" pitchFamily="50" charset="-128"/>
                <a:ea typeface="Meiryo UI" panose="020B0604030504040204" pitchFamily="50" charset="-128"/>
                <a:cs typeface="Meiryo UI" panose="020B0604030504040204" pitchFamily="50" charset="-128"/>
              </a:rPr>
              <a:t>産婦人</a:t>
            </a:r>
            <a:r>
              <a:rPr kumimoji="1" lang="ja-JP" altLang="en-US" b="1" dirty="0" smtClean="0">
                <a:latin typeface="Meiryo UI" panose="020B0604030504040204" pitchFamily="50" charset="-128"/>
                <a:ea typeface="Meiryo UI" panose="020B0604030504040204" pitchFamily="50" charset="-128"/>
                <a:cs typeface="Meiryo UI" panose="020B0604030504040204" pitchFamily="50" charset="-128"/>
              </a:rPr>
              <a:t>科</a:t>
            </a:r>
            <a:endParaRPr kumimoji="1" lang="en-US" altLang="ja-JP" b="1" dirty="0" smtClean="0">
              <a:latin typeface="Meiryo UI" panose="020B0604030504040204" pitchFamily="50" charset="-128"/>
              <a:ea typeface="Meiryo UI" panose="020B0604030504040204" pitchFamily="50" charset="-128"/>
              <a:cs typeface="Meiryo UI" panose="020B0604030504040204" pitchFamily="50" charset="-128"/>
            </a:endParaRPr>
          </a:p>
          <a:p>
            <a:pPr algn="ctr"/>
            <a:r>
              <a:rPr kumimoji="1" lang="ja-JP" altLang="en-US" b="1" dirty="0" smtClean="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b="1"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1029"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36850" y="7756269"/>
            <a:ext cx="6494917" cy="84075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1" name="テキスト ボックス 40"/>
          <p:cNvSpPr txBox="1"/>
          <p:nvPr/>
        </p:nvSpPr>
        <p:spPr>
          <a:xfrm>
            <a:off x="2783967" y="14777772"/>
            <a:ext cx="3000682" cy="553998"/>
          </a:xfrm>
          <a:prstGeom prst="rect">
            <a:avLst/>
          </a:prstGeom>
          <a:noFill/>
        </p:spPr>
        <p:txBody>
          <a:bodyPr wrap="square" rtlCol="0">
            <a:spAutoFit/>
          </a:bodyPr>
          <a:lstStyle/>
          <a:p>
            <a:pPr algn="ctr"/>
            <a:r>
              <a:rPr lang="ja-JP" altLang="en-US" sz="3000" dirty="0" smtClean="0">
                <a:latin typeface="Meiryo UI" panose="020B0604030504040204" pitchFamily="50" charset="-128"/>
                <a:ea typeface="Meiryo UI" panose="020B0604030504040204" pitchFamily="50" charset="-128"/>
                <a:cs typeface="Meiryo UI" panose="020B0604030504040204" pitchFamily="50" charset="-128"/>
              </a:rPr>
              <a:t>画像挿入エリア</a:t>
            </a:r>
            <a:endParaRPr lang="ja-JP" altLang="en-US" sz="3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8" name="テキスト ボックス 47"/>
          <p:cNvSpPr txBox="1"/>
          <p:nvPr/>
        </p:nvSpPr>
        <p:spPr>
          <a:xfrm>
            <a:off x="19323382" y="13678888"/>
            <a:ext cx="3000682" cy="553998"/>
          </a:xfrm>
          <a:prstGeom prst="rect">
            <a:avLst/>
          </a:prstGeom>
          <a:noFill/>
        </p:spPr>
        <p:txBody>
          <a:bodyPr wrap="square" rtlCol="0">
            <a:spAutoFit/>
          </a:bodyPr>
          <a:lstStyle/>
          <a:p>
            <a:pPr algn="ctr"/>
            <a:r>
              <a:rPr lang="ja-JP" altLang="en-US" sz="3000" dirty="0" smtClean="0">
                <a:latin typeface="Meiryo UI" panose="020B0604030504040204" pitchFamily="50" charset="-128"/>
                <a:ea typeface="Meiryo UI" panose="020B0604030504040204" pitchFamily="50" charset="-128"/>
                <a:cs typeface="Meiryo UI" panose="020B0604030504040204" pitchFamily="50" charset="-128"/>
              </a:rPr>
              <a:t>画像挿入エリア</a:t>
            </a:r>
            <a:endParaRPr lang="ja-JP" altLang="en-US" sz="3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9" name="テキスト ボックス 48"/>
          <p:cNvSpPr txBox="1"/>
          <p:nvPr/>
        </p:nvSpPr>
        <p:spPr>
          <a:xfrm>
            <a:off x="25074472" y="13713965"/>
            <a:ext cx="3000682" cy="553998"/>
          </a:xfrm>
          <a:prstGeom prst="rect">
            <a:avLst/>
          </a:prstGeom>
          <a:noFill/>
        </p:spPr>
        <p:txBody>
          <a:bodyPr wrap="square" rtlCol="0">
            <a:spAutoFit/>
          </a:bodyPr>
          <a:lstStyle/>
          <a:p>
            <a:pPr algn="ctr"/>
            <a:r>
              <a:rPr lang="ja-JP" altLang="en-US" sz="3000" dirty="0" smtClean="0">
                <a:latin typeface="Meiryo UI" panose="020B0604030504040204" pitchFamily="50" charset="-128"/>
                <a:ea typeface="Meiryo UI" panose="020B0604030504040204" pitchFamily="50" charset="-128"/>
                <a:cs typeface="Meiryo UI" panose="020B0604030504040204" pitchFamily="50" charset="-128"/>
              </a:rPr>
              <a:t>画像挿入エリア</a:t>
            </a:r>
            <a:endParaRPr lang="ja-JP" altLang="en-US" sz="30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044925944"/>
      </p:ext>
    </p:extLst>
  </p:cSld>
  <p:clrMapOvr>
    <a:masterClrMapping/>
  </p:clrMapOvr>
  <p:timing>
    <p:tnLst>
      <p:par>
        <p:cTn id="1" dur="indefinite" restart="never" nodeType="tmRoot"/>
      </p:par>
    </p:tnLst>
  </p:timing>
</p:sld>
</file>

<file path=ppt/theme/theme1.xml><?xml version="1.0" encoding="utf-8"?>
<a:theme xmlns:a="http://schemas.openxmlformats.org/drawingml/2006/main" name="ホワイト">
  <a:themeElements>
    <a:clrScheme name="ホワイ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ホワイト">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ホワイ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433</TotalTime>
  <Words>127</Words>
  <Application>Microsoft Office PowerPoint</Application>
  <PresentationFormat>ユーザー設定</PresentationFormat>
  <Paragraphs>17</Paragraphs>
  <Slides>1</Slides>
  <Notes>0</Notes>
  <HiddenSlides>0</HiddenSlides>
  <MMClips>0</MMClips>
  <ScaleCrop>false</ScaleCrop>
  <HeadingPairs>
    <vt:vector size="4" baseType="variant">
      <vt:variant>
        <vt:lpstr>テーマ</vt:lpstr>
      </vt:variant>
      <vt:variant>
        <vt:i4>1</vt:i4>
      </vt:variant>
      <vt:variant>
        <vt:lpstr>スライド タイトル</vt:lpstr>
      </vt:variant>
      <vt:variant>
        <vt:i4>1</vt:i4>
      </vt:variant>
    </vt:vector>
  </HeadingPairs>
  <TitlesOfParts>
    <vt:vector size="2" baseType="lpstr">
      <vt:lpstr>ホワイト</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Office365</dc:creator>
  <cp:lastModifiedBy>西田谷 直弘</cp:lastModifiedBy>
  <cp:revision>46</cp:revision>
  <dcterms:created xsi:type="dcterms:W3CDTF">2018-03-02T10:39:44Z</dcterms:created>
  <dcterms:modified xsi:type="dcterms:W3CDTF">2018-03-28T08:20:03Z</dcterms:modified>
</cp:coreProperties>
</file>