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8" r:id="rId2"/>
  </p:sldIdLst>
  <p:sldSz cx="29260800" cy="16459200"/>
  <p:notesSz cx="6858000" cy="9144000"/>
  <p:defaultTextStyle>
    <a:defPPr>
      <a:defRPr lang="ja-JP"/>
    </a:defPPr>
    <a:lvl1pPr marL="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1pPr>
    <a:lvl2pPr marL="109728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2pPr>
    <a:lvl3pPr marL="219456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3pPr>
    <a:lvl4pPr marL="329184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4pPr>
    <a:lvl5pPr marL="438912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5pPr>
    <a:lvl6pPr marL="548640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6pPr>
    <a:lvl7pPr marL="658368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7pPr>
    <a:lvl8pPr marL="768096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8pPr>
    <a:lvl9pPr marL="877824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184" userDrawn="1">
          <p15:clr>
            <a:srgbClr val="A4A3A4"/>
          </p15:clr>
        </p15:guide>
        <p15:guide id="2" pos="921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8BD1"/>
    <a:srgbClr val="00A29A"/>
    <a:srgbClr val="B282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266"/>
    <p:restoredTop sz="94608"/>
  </p:normalViewPr>
  <p:slideViewPr>
    <p:cSldViewPr snapToGrid="0" snapToObjects="1">
      <p:cViewPr varScale="1">
        <p:scale>
          <a:sx n="43" d="100"/>
          <a:sy n="43" d="100"/>
        </p:scale>
        <p:origin x="996" y="90"/>
      </p:cViewPr>
      <p:guideLst>
        <p:guide orient="horz" pos="5184"/>
        <p:guide pos="921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57600" y="2693671"/>
            <a:ext cx="21945600" cy="5730240"/>
          </a:xfrm>
        </p:spPr>
        <p:txBody>
          <a:bodyPr anchor="b"/>
          <a:lstStyle>
            <a:lvl1pPr algn="ctr">
              <a:defRPr sz="14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57600" y="8644891"/>
            <a:ext cx="21945600" cy="3973829"/>
          </a:xfrm>
        </p:spPr>
        <p:txBody>
          <a:bodyPr/>
          <a:lstStyle>
            <a:lvl1pPr marL="0" indent="0" algn="ctr">
              <a:buNone/>
              <a:defRPr sz="5760"/>
            </a:lvl1pPr>
            <a:lvl2pPr marL="1097280" indent="0" algn="ctr">
              <a:buNone/>
              <a:defRPr sz="4800"/>
            </a:lvl2pPr>
            <a:lvl3pPr marL="2194560" indent="0" algn="ctr">
              <a:buNone/>
              <a:defRPr sz="4320"/>
            </a:lvl3pPr>
            <a:lvl4pPr marL="3291840" indent="0" algn="ctr">
              <a:buNone/>
              <a:defRPr sz="3840"/>
            </a:lvl4pPr>
            <a:lvl5pPr marL="4389120" indent="0" algn="ctr">
              <a:buNone/>
              <a:defRPr sz="3840"/>
            </a:lvl5pPr>
            <a:lvl6pPr marL="5486400" indent="0" algn="ctr">
              <a:buNone/>
              <a:defRPr sz="3840"/>
            </a:lvl6pPr>
            <a:lvl7pPr marL="6583680" indent="0" algn="ctr">
              <a:buNone/>
              <a:defRPr sz="3840"/>
            </a:lvl7pPr>
            <a:lvl8pPr marL="7680960" indent="0" algn="ctr">
              <a:buNone/>
              <a:defRPr sz="3840"/>
            </a:lvl8pPr>
            <a:lvl9pPr marL="8778240" indent="0" algn="ctr">
              <a:buNone/>
              <a:defRPr sz="384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2018/5/23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2018/5/23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0939760" y="876300"/>
            <a:ext cx="6309360" cy="13948411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011680" y="876300"/>
            <a:ext cx="18562320" cy="13948411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2018/5/23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2018/5/23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6440" y="4103372"/>
            <a:ext cx="25237440" cy="6846569"/>
          </a:xfrm>
        </p:spPr>
        <p:txBody>
          <a:bodyPr anchor="b"/>
          <a:lstStyle>
            <a:lvl1pPr>
              <a:defRPr sz="14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96440" y="11014712"/>
            <a:ext cx="25237440" cy="3600449"/>
          </a:xfrm>
        </p:spPr>
        <p:txBody>
          <a:bodyPr/>
          <a:lstStyle>
            <a:lvl1pPr marL="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1pPr>
            <a:lvl2pPr marL="109728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2pPr>
            <a:lvl3pPr marL="2194560" indent="0">
              <a:buNone/>
              <a:defRPr sz="4320">
                <a:solidFill>
                  <a:schemeClr val="tx1">
                    <a:tint val="75000"/>
                  </a:schemeClr>
                </a:solidFill>
              </a:defRPr>
            </a:lvl3pPr>
            <a:lvl4pPr marL="329184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4pPr>
            <a:lvl5pPr marL="438912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5pPr>
            <a:lvl6pPr marL="548640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6pPr>
            <a:lvl7pPr marL="658368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7pPr>
            <a:lvl8pPr marL="768096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8pPr>
            <a:lvl9pPr marL="877824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2018/5/23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011680" y="4381500"/>
            <a:ext cx="12435840" cy="10443211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13280" y="4381500"/>
            <a:ext cx="12435840" cy="10443211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2018/5/23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491" y="876301"/>
            <a:ext cx="25237440" cy="3181351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492" y="4034791"/>
            <a:ext cx="12378689" cy="1977389"/>
          </a:xfrm>
        </p:spPr>
        <p:txBody>
          <a:bodyPr anchor="b"/>
          <a:lstStyle>
            <a:lvl1pPr marL="0" indent="0">
              <a:buNone/>
              <a:defRPr sz="5760" b="1"/>
            </a:lvl1pPr>
            <a:lvl2pPr marL="1097280" indent="0">
              <a:buNone/>
              <a:defRPr sz="4800" b="1"/>
            </a:lvl2pPr>
            <a:lvl3pPr marL="2194560" indent="0">
              <a:buNone/>
              <a:defRPr sz="4320" b="1"/>
            </a:lvl3pPr>
            <a:lvl4pPr marL="3291840" indent="0">
              <a:buNone/>
              <a:defRPr sz="3840" b="1"/>
            </a:lvl4pPr>
            <a:lvl5pPr marL="4389120" indent="0">
              <a:buNone/>
              <a:defRPr sz="3840" b="1"/>
            </a:lvl5pPr>
            <a:lvl6pPr marL="5486400" indent="0">
              <a:buNone/>
              <a:defRPr sz="3840" b="1"/>
            </a:lvl6pPr>
            <a:lvl7pPr marL="6583680" indent="0">
              <a:buNone/>
              <a:defRPr sz="3840" b="1"/>
            </a:lvl7pPr>
            <a:lvl8pPr marL="7680960" indent="0">
              <a:buNone/>
              <a:defRPr sz="3840" b="1"/>
            </a:lvl8pPr>
            <a:lvl9pPr marL="8778240" indent="0">
              <a:buNone/>
              <a:defRPr sz="384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015492" y="6012180"/>
            <a:ext cx="12378689" cy="8843011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4813280" y="4034791"/>
            <a:ext cx="12439651" cy="1977389"/>
          </a:xfrm>
        </p:spPr>
        <p:txBody>
          <a:bodyPr anchor="b"/>
          <a:lstStyle>
            <a:lvl1pPr marL="0" indent="0">
              <a:buNone/>
              <a:defRPr sz="5760" b="1"/>
            </a:lvl1pPr>
            <a:lvl2pPr marL="1097280" indent="0">
              <a:buNone/>
              <a:defRPr sz="4800" b="1"/>
            </a:lvl2pPr>
            <a:lvl3pPr marL="2194560" indent="0">
              <a:buNone/>
              <a:defRPr sz="4320" b="1"/>
            </a:lvl3pPr>
            <a:lvl4pPr marL="3291840" indent="0">
              <a:buNone/>
              <a:defRPr sz="3840" b="1"/>
            </a:lvl4pPr>
            <a:lvl5pPr marL="4389120" indent="0">
              <a:buNone/>
              <a:defRPr sz="3840" b="1"/>
            </a:lvl5pPr>
            <a:lvl6pPr marL="5486400" indent="0">
              <a:buNone/>
              <a:defRPr sz="3840" b="1"/>
            </a:lvl6pPr>
            <a:lvl7pPr marL="6583680" indent="0">
              <a:buNone/>
              <a:defRPr sz="3840" b="1"/>
            </a:lvl7pPr>
            <a:lvl8pPr marL="7680960" indent="0">
              <a:buNone/>
              <a:defRPr sz="3840" b="1"/>
            </a:lvl8pPr>
            <a:lvl9pPr marL="8778240" indent="0">
              <a:buNone/>
              <a:defRPr sz="384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4813280" y="6012180"/>
            <a:ext cx="12439651" cy="8843011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2018/5/23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2018/5/23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2018/5/23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492" y="1097280"/>
            <a:ext cx="9437369" cy="3840480"/>
          </a:xfrm>
        </p:spPr>
        <p:txBody>
          <a:bodyPr anchor="b"/>
          <a:lstStyle>
            <a:lvl1pPr>
              <a:defRPr sz="768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439651" y="2369821"/>
            <a:ext cx="14813280" cy="11696700"/>
          </a:xfrm>
        </p:spPr>
        <p:txBody>
          <a:bodyPr/>
          <a:lstStyle>
            <a:lvl1pPr>
              <a:defRPr sz="7680"/>
            </a:lvl1pPr>
            <a:lvl2pPr>
              <a:defRPr sz="6720"/>
            </a:lvl2pPr>
            <a:lvl3pPr>
              <a:defRPr sz="5760"/>
            </a:lvl3pPr>
            <a:lvl4pPr>
              <a:defRPr sz="4800"/>
            </a:lvl4pPr>
            <a:lvl5pPr>
              <a:defRPr sz="4800"/>
            </a:lvl5pPr>
            <a:lvl6pPr>
              <a:defRPr sz="4800"/>
            </a:lvl6pPr>
            <a:lvl7pPr>
              <a:defRPr sz="4800"/>
            </a:lvl7pPr>
            <a:lvl8pPr>
              <a:defRPr sz="4800"/>
            </a:lvl8pPr>
            <a:lvl9pPr>
              <a:defRPr sz="4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15492" y="4937760"/>
            <a:ext cx="9437369" cy="9147811"/>
          </a:xfrm>
        </p:spPr>
        <p:txBody>
          <a:bodyPr/>
          <a:lstStyle>
            <a:lvl1pPr marL="0" indent="0">
              <a:buNone/>
              <a:defRPr sz="3840"/>
            </a:lvl1pPr>
            <a:lvl2pPr marL="1097280" indent="0">
              <a:buNone/>
              <a:defRPr sz="3360"/>
            </a:lvl2pPr>
            <a:lvl3pPr marL="2194560" indent="0">
              <a:buNone/>
              <a:defRPr sz="2880"/>
            </a:lvl3pPr>
            <a:lvl4pPr marL="3291840" indent="0">
              <a:buNone/>
              <a:defRPr sz="2400"/>
            </a:lvl4pPr>
            <a:lvl5pPr marL="4389120" indent="0">
              <a:buNone/>
              <a:defRPr sz="2400"/>
            </a:lvl5pPr>
            <a:lvl6pPr marL="5486400" indent="0">
              <a:buNone/>
              <a:defRPr sz="2400"/>
            </a:lvl6pPr>
            <a:lvl7pPr marL="6583680" indent="0">
              <a:buNone/>
              <a:defRPr sz="2400"/>
            </a:lvl7pPr>
            <a:lvl8pPr marL="7680960" indent="0">
              <a:buNone/>
              <a:defRPr sz="2400"/>
            </a:lvl8pPr>
            <a:lvl9pPr marL="8778240" indent="0">
              <a:buNone/>
              <a:defRPr sz="2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2018/5/23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492" y="1097280"/>
            <a:ext cx="9437369" cy="3840480"/>
          </a:xfrm>
        </p:spPr>
        <p:txBody>
          <a:bodyPr anchor="b"/>
          <a:lstStyle>
            <a:lvl1pPr>
              <a:defRPr sz="768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439651" y="2369821"/>
            <a:ext cx="14813280" cy="11696700"/>
          </a:xfrm>
        </p:spPr>
        <p:txBody>
          <a:bodyPr anchor="t"/>
          <a:lstStyle>
            <a:lvl1pPr marL="0" indent="0">
              <a:buNone/>
              <a:defRPr sz="7680"/>
            </a:lvl1pPr>
            <a:lvl2pPr marL="1097280" indent="0">
              <a:buNone/>
              <a:defRPr sz="6720"/>
            </a:lvl2pPr>
            <a:lvl3pPr marL="2194560" indent="0">
              <a:buNone/>
              <a:defRPr sz="5760"/>
            </a:lvl3pPr>
            <a:lvl4pPr marL="3291840" indent="0">
              <a:buNone/>
              <a:defRPr sz="4800"/>
            </a:lvl4pPr>
            <a:lvl5pPr marL="4389120" indent="0">
              <a:buNone/>
              <a:defRPr sz="4800"/>
            </a:lvl5pPr>
            <a:lvl6pPr marL="5486400" indent="0">
              <a:buNone/>
              <a:defRPr sz="4800"/>
            </a:lvl6pPr>
            <a:lvl7pPr marL="6583680" indent="0">
              <a:buNone/>
              <a:defRPr sz="4800"/>
            </a:lvl7pPr>
            <a:lvl8pPr marL="7680960" indent="0">
              <a:buNone/>
              <a:defRPr sz="4800"/>
            </a:lvl8pPr>
            <a:lvl9pPr marL="8778240" indent="0">
              <a:buNone/>
              <a:defRPr sz="4800"/>
            </a:lvl9pPr>
          </a:lstStyle>
          <a:p>
            <a:r>
              <a:rPr lang="ja-JP" altLang="en-US"/>
              <a:t>プレースホルダーまでドラッグするかアイコンをクリックして図を追加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15492" y="4937760"/>
            <a:ext cx="9437369" cy="9147811"/>
          </a:xfrm>
        </p:spPr>
        <p:txBody>
          <a:bodyPr/>
          <a:lstStyle>
            <a:lvl1pPr marL="0" indent="0">
              <a:buNone/>
              <a:defRPr sz="3840"/>
            </a:lvl1pPr>
            <a:lvl2pPr marL="1097280" indent="0">
              <a:buNone/>
              <a:defRPr sz="3360"/>
            </a:lvl2pPr>
            <a:lvl3pPr marL="2194560" indent="0">
              <a:buNone/>
              <a:defRPr sz="2880"/>
            </a:lvl3pPr>
            <a:lvl4pPr marL="3291840" indent="0">
              <a:buNone/>
              <a:defRPr sz="2400"/>
            </a:lvl4pPr>
            <a:lvl5pPr marL="4389120" indent="0">
              <a:buNone/>
              <a:defRPr sz="2400"/>
            </a:lvl5pPr>
            <a:lvl6pPr marL="5486400" indent="0">
              <a:buNone/>
              <a:defRPr sz="2400"/>
            </a:lvl6pPr>
            <a:lvl7pPr marL="6583680" indent="0">
              <a:buNone/>
              <a:defRPr sz="2400"/>
            </a:lvl7pPr>
            <a:lvl8pPr marL="7680960" indent="0">
              <a:buNone/>
              <a:defRPr sz="2400"/>
            </a:lvl8pPr>
            <a:lvl9pPr marL="8778240" indent="0">
              <a:buNone/>
              <a:defRPr sz="2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2018/5/23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11680" y="876301"/>
            <a:ext cx="25237440" cy="31813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1680" y="4381500"/>
            <a:ext cx="25237440" cy="10443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011680" y="15255241"/>
            <a:ext cx="6583680" cy="8763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8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E8015F-4180-1D4A-B29A-94E5FC73DFBD}" type="datetimeFigureOut">
              <a:rPr kumimoji="1" lang="ja-JP" altLang="en-US" smtClean="0"/>
              <a:t>2018/5/23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692640" y="15255241"/>
            <a:ext cx="9875520" cy="8763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8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0665440" y="15255241"/>
            <a:ext cx="6583680" cy="8763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82438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2194560" rtl="0" eaLnBrk="1" latinLnBrk="0" hangingPunct="1">
        <a:lnSpc>
          <a:spcPct val="90000"/>
        </a:lnSpc>
        <a:spcBef>
          <a:spcPct val="0"/>
        </a:spcBef>
        <a:buNone/>
        <a:defRPr kumimoji="1" sz="105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8640" indent="-548640" algn="l" defTabSz="219456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kumimoji="1" sz="6720" kern="1200">
          <a:solidFill>
            <a:schemeClr val="tx1"/>
          </a:solidFill>
          <a:latin typeface="+mn-lt"/>
          <a:ea typeface="+mn-ea"/>
          <a:cs typeface="+mn-cs"/>
        </a:defRPr>
      </a:lvl1pPr>
      <a:lvl2pPr marL="164592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5760" kern="1200">
          <a:solidFill>
            <a:schemeClr val="tx1"/>
          </a:solidFill>
          <a:latin typeface="+mn-lt"/>
          <a:ea typeface="+mn-ea"/>
          <a:cs typeface="+mn-cs"/>
        </a:defRPr>
      </a:lvl2pPr>
      <a:lvl3pPr marL="274320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3pPr>
      <a:lvl4pPr marL="384048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4pPr>
      <a:lvl5pPr marL="493776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5pPr>
      <a:lvl6pPr marL="603504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6pPr>
      <a:lvl7pPr marL="713232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7pPr>
      <a:lvl8pPr marL="822960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8pPr>
      <a:lvl9pPr marL="932688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1pPr>
      <a:lvl2pPr marL="109728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2pPr>
      <a:lvl3pPr marL="219456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3pPr>
      <a:lvl4pPr marL="329184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4pPr>
      <a:lvl5pPr marL="438912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5pPr>
      <a:lvl6pPr marL="548640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6pPr>
      <a:lvl7pPr marL="658368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7pPr>
      <a:lvl8pPr marL="768096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8pPr>
      <a:lvl9pPr marL="877824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B9CD9E1-892D-480C-987F-87B6295693A6}"/>
              </a:ext>
            </a:extLst>
          </p:cNvPr>
          <p:cNvSpPr/>
          <p:nvPr/>
        </p:nvSpPr>
        <p:spPr>
          <a:xfrm>
            <a:off x="7315200" y="0"/>
            <a:ext cx="21945600" cy="123444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/>
            <a:r>
              <a:rPr lang="ja-JP" altLang="en-US" sz="8800" dirty="0">
                <a:solidFill>
                  <a:prstClr val="white"/>
                </a:solidFill>
              </a:rPr>
              <a:t>テレビ表示エリア</a:t>
            </a:r>
            <a:endParaRPr lang="en-US" altLang="ja-JP" sz="8800" dirty="0">
              <a:solidFill>
                <a:prstClr val="white"/>
              </a:solidFill>
            </a:endParaRPr>
          </a:p>
          <a:p>
            <a:pPr lvl="0" algn="ctr" defTabSz="457200"/>
            <a:r>
              <a:rPr lang="en-US" altLang="ja-JP" sz="8800" dirty="0">
                <a:solidFill>
                  <a:prstClr val="white"/>
                </a:solidFill>
              </a:rPr>
              <a:t>【</a:t>
            </a:r>
            <a:r>
              <a:rPr kumimoji="0" lang="ja-JP" altLang="en-US" sz="8800" dirty="0">
                <a:solidFill>
                  <a:prstClr val="white"/>
                </a:solidFill>
              </a:rPr>
              <a:t>大</a:t>
            </a:r>
            <a:r>
              <a:rPr lang="en-US" altLang="ja-JP" sz="8800" dirty="0">
                <a:solidFill>
                  <a:prstClr val="white"/>
                </a:solidFill>
              </a:rPr>
              <a:t>】</a:t>
            </a:r>
            <a:endParaRPr lang="ja-JP" altLang="en-US" sz="8800" dirty="0">
              <a:solidFill>
                <a:prstClr val="white"/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20803849" y="12344400"/>
            <a:ext cx="8456951" cy="4114800"/>
          </a:xfrm>
          <a:prstGeom prst="rect">
            <a:avLst/>
          </a:prstGeom>
          <a:solidFill>
            <a:srgbClr val="0071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2344400"/>
            <a:ext cx="20803847" cy="4114800"/>
          </a:xfrm>
          <a:prstGeom prst="rect">
            <a:avLst/>
          </a:prstGeom>
        </p:spPr>
      </p:pic>
      <p:sp>
        <p:nvSpPr>
          <p:cNvPr id="6" name="角丸四角形 5"/>
          <p:cNvSpPr/>
          <p:nvPr/>
        </p:nvSpPr>
        <p:spPr>
          <a:xfrm>
            <a:off x="4317818" y="12830175"/>
            <a:ext cx="7786986" cy="2836615"/>
          </a:xfrm>
          <a:prstGeom prst="roundRect">
            <a:avLst>
              <a:gd name="adj" fmla="val 1437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4000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>
              <a:lnSpc>
                <a:spcPts val="6000"/>
              </a:lnSpc>
            </a:pPr>
            <a:r>
              <a:rPr kumimoji="1" lang="ja-JP" altLang="en-US" sz="4800" b="1" dirty="0">
                <a:solidFill>
                  <a:srgbClr val="2C3093"/>
                </a:solidFill>
                <a:latin typeface="MS PGothic" charset="-128"/>
                <a:ea typeface="MS PGothic" charset="-128"/>
                <a:cs typeface="MS PGothic" charset="-128"/>
              </a:rPr>
              <a:t>きちんと手洗い・</a:t>
            </a:r>
            <a:endParaRPr kumimoji="1" lang="en-US" altLang="ja-JP" sz="4800" b="1" dirty="0">
              <a:solidFill>
                <a:srgbClr val="2C3093"/>
              </a:solidFill>
              <a:latin typeface="MS PGothic" charset="-128"/>
              <a:ea typeface="MS PGothic" charset="-128"/>
              <a:cs typeface="MS PGothic" charset="-128"/>
            </a:endParaRPr>
          </a:p>
          <a:p>
            <a:pPr lvl="0">
              <a:lnSpc>
                <a:spcPts val="6000"/>
              </a:lnSpc>
            </a:pPr>
            <a:r>
              <a:rPr kumimoji="1" lang="ja-JP" altLang="en-US" sz="4800" b="1" dirty="0">
                <a:solidFill>
                  <a:srgbClr val="2C3093"/>
                </a:solidFill>
                <a:latin typeface="MS PGothic" charset="-128"/>
                <a:ea typeface="MS PGothic" charset="-128"/>
                <a:cs typeface="MS PGothic" charset="-128"/>
              </a:rPr>
              <a:t>うがいをしよう</a:t>
            </a:r>
            <a:r>
              <a:rPr kumimoji="1" lang="en-US" altLang="ja-JP" sz="4800" b="1" dirty="0">
                <a:solidFill>
                  <a:srgbClr val="2C3093"/>
                </a:solidFill>
                <a:latin typeface="MS PGothic" charset="-128"/>
                <a:ea typeface="MS PGothic" charset="-128"/>
                <a:cs typeface="MS PGothic" charset="-128"/>
              </a:rPr>
              <a:t>!</a:t>
            </a:r>
            <a:endParaRPr kumimoji="1" lang="ja-JP" altLang="en-US" sz="4800" b="1" dirty="0">
              <a:solidFill>
                <a:srgbClr val="2C3093"/>
              </a:solidFill>
              <a:latin typeface="MS PGothic" charset="-128"/>
              <a:ea typeface="MS PGothic" charset="-128"/>
              <a:cs typeface="MS PGothic" charset="-128"/>
            </a:endParaRPr>
          </a:p>
        </p:txBody>
      </p:sp>
      <p:sp>
        <p:nvSpPr>
          <p:cNvPr id="7" name="正方形/長方形 6"/>
          <p:cNvSpPr/>
          <p:nvPr/>
        </p:nvSpPr>
        <p:spPr>
          <a:xfrm>
            <a:off x="0" y="0"/>
            <a:ext cx="7315200" cy="16060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正方形/長方形 7"/>
          <p:cNvSpPr/>
          <p:nvPr/>
        </p:nvSpPr>
        <p:spPr>
          <a:xfrm>
            <a:off x="0" y="11858625"/>
            <a:ext cx="7315200" cy="4857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1787857" y="2247900"/>
            <a:ext cx="3739486" cy="8901516"/>
          </a:xfrm>
          <a:prstGeom prst="rect">
            <a:avLst/>
          </a:prstGeom>
          <a:noFill/>
        </p:spPr>
        <p:txBody>
          <a:bodyPr vert="eaVert" wrap="none" lIns="0" tIns="0" rIns="0" bIns="0" rtlCol="0" anchor="ctr" anchorCtr="1">
            <a:noAutofit/>
          </a:bodyPr>
          <a:lstStyle/>
          <a:p>
            <a:r>
              <a:rPr kumimoji="1" lang="ja-JP" altLang="en-US" sz="24000" b="1" dirty="0">
                <a:solidFill>
                  <a:schemeClr val="accent1"/>
                </a:solidFill>
                <a:latin typeface="MS PGothic" charset="-128"/>
                <a:ea typeface="MS PGothic" charset="-128"/>
                <a:cs typeface="MS PGothic" charset="-128"/>
              </a:rPr>
              <a:t>皮膚科</a:t>
            </a:r>
          </a:p>
        </p:txBody>
      </p:sp>
      <p:cxnSp>
        <p:nvCxnSpPr>
          <p:cNvPr id="10" name="直線コネクタ 9"/>
          <p:cNvCxnSpPr/>
          <p:nvPr/>
        </p:nvCxnSpPr>
        <p:spPr>
          <a:xfrm>
            <a:off x="701768" y="15236465"/>
            <a:ext cx="3116251" cy="0"/>
          </a:xfrm>
          <a:prstGeom prst="line">
            <a:avLst/>
          </a:prstGeom>
          <a:ln w="1016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テキスト ボックス 12"/>
          <p:cNvSpPr txBox="1"/>
          <p:nvPr/>
        </p:nvSpPr>
        <p:spPr>
          <a:xfrm>
            <a:off x="584346" y="13236064"/>
            <a:ext cx="3570560" cy="1542377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noAutofit/>
          </a:bodyPr>
          <a:lstStyle/>
          <a:p>
            <a:pPr algn="just"/>
            <a:r>
              <a:rPr kumimoji="1" lang="ja-JP" altLang="en-US" sz="6600" b="1" dirty="0">
                <a:solidFill>
                  <a:schemeClr val="bg1"/>
                </a:solidFill>
                <a:latin typeface="MS PGothic" charset="-128"/>
                <a:ea typeface="MS PGothic" charset="-128"/>
                <a:cs typeface="MS PGothic" charset="-128"/>
              </a:rPr>
              <a:t>かんたん</a:t>
            </a:r>
            <a:endParaRPr kumimoji="1" lang="en-US" altLang="ja-JP" sz="6600" b="1" dirty="0">
              <a:solidFill>
                <a:schemeClr val="bg1"/>
              </a:solidFill>
              <a:latin typeface="MS PGothic" charset="-128"/>
              <a:ea typeface="MS PGothic" charset="-128"/>
              <a:cs typeface="MS PGothic" charset="-128"/>
            </a:endParaRPr>
          </a:p>
          <a:p>
            <a:pPr algn="just"/>
            <a:r>
              <a:rPr kumimoji="1" lang="ja-JP" altLang="en-US" sz="6600" b="1" dirty="0">
                <a:solidFill>
                  <a:schemeClr val="bg1"/>
                </a:solidFill>
                <a:latin typeface="MS PGothic" charset="-128"/>
                <a:ea typeface="MS PGothic" charset="-128"/>
                <a:cs typeface="MS PGothic" charset="-128"/>
              </a:rPr>
              <a:t>風邪予防</a:t>
            </a:r>
          </a:p>
        </p:txBody>
      </p:sp>
      <p:pic>
        <p:nvPicPr>
          <p:cNvPr id="17" name="図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7267" y="12599807"/>
            <a:ext cx="3567410" cy="3567410"/>
          </a:xfrm>
          <a:prstGeom prst="rect">
            <a:avLst/>
          </a:prstGeom>
        </p:spPr>
      </p:pic>
      <p:sp>
        <p:nvSpPr>
          <p:cNvPr id="19" name="テキスト ボックス 18"/>
          <p:cNvSpPr txBox="1"/>
          <p:nvPr/>
        </p:nvSpPr>
        <p:spPr>
          <a:xfrm>
            <a:off x="20803845" y="13719791"/>
            <a:ext cx="8456955" cy="1542377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noAutofit/>
          </a:bodyPr>
          <a:lstStyle/>
          <a:p>
            <a:pPr algn="ctr"/>
            <a:r>
              <a:rPr kumimoji="1" lang="ja-JP" altLang="en-US" sz="7200" b="1" dirty="0">
                <a:solidFill>
                  <a:schemeClr val="bg1"/>
                </a:solidFill>
                <a:latin typeface="MS PGothic" charset="-128"/>
                <a:ea typeface="MS PGothic" charset="-128"/>
                <a:cs typeface="MS PGothic" charset="-128"/>
              </a:rPr>
              <a:t>インフルエンザの</a:t>
            </a:r>
            <a:endParaRPr kumimoji="1" lang="en-US" altLang="ja-JP" sz="7200" b="1" dirty="0">
              <a:solidFill>
                <a:schemeClr val="bg1"/>
              </a:solidFill>
              <a:latin typeface="MS PGothic" charset="-128"/>
              <a:ea typeface="MS PGothic" charset="-128"/>
              <a:cs typeface="MS PGothic" charset="-128"/>
            </a:endParaRPr>
          </a:p>
          <a:p>
            <a:pPr algn="ctr"/>
            <a:r>
              <a:rPr kumimoji="1" lang="ja-JP" altLang="en-US" sz="7200" b="1" dirty="0">
                <a:solidFill>
                  <a:schemeClr val="bg1"/>
                </a:solidFill>
                <a:latin typeface="MS PGothic" charset="-128"/>
                <a:ea typeface="MS PGothic" charset="-128"/>
                <a:cs typeface="MS PGothic" charset="-128"/>
              </a:rPr>
              <a:t>予防にもなります！</a:t>
            </a:r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20803846" y="12507237"/>
            <a:ext cx="8456954" cy="952032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noAutofit/>
          </a:bodyPr>
          <a:lstStyle/>
          <a:p>
            <a:pPr algn="ctr"/>
            <a:r>
              <a:rPr kumimoji="1" lang="ja-JP" altLang="en-US" sz="3200" b="1" dirty="0">
                <a:solidFill>
                  <a:schemeClr val="bg1"/>
                </a:solidFill>
                <a:latin typeface="MS PGothic" charset="-128"/>
                <a:ea typeface="MS PGothic" charset="-128"/>
                <a:cs typeface="MS PGothic" charset="-128"/>
              </a:rPr>
              <a:t>手洗い･うがいを続けると、風邪だけではなく</a:t>
            </a:r>
          </a:p>
        </p:txBody>
      </p:sp>
      <p:sp>
        <p:nvSpPr>
          <p:cNvPr id="24" name="角丸四角形 23"/>
          <p:cNvSpPr/>
          <p:nvPr/>
        </p:nvSpPr>
        <p:spPr>
          <a:xfrm>
            <a:off x="12512850" y="12830175"/>
            <a:ext cx="7786986" cy="2836615"/>
          </a:xfrm>
          <a:prstGeom prst="roundRect">
            <a:avLst>
              <a:gd name="adj" fmla="val 1437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4000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>
              <a:lnSpc>
                <a:spcPts val="6000"/>
              </a:lnSpc>
            </a:pPr>
            <a:r>
              <a:rPr lang="ja-JP" altLang="en-US" sz="4800" b="1" dirty="0">
                <a:solidFill>
                  <a:srgbClr val="2C3093"/>
                </a:solidFill>
                <a:latin typeface="MS PGothic" charset="-128"/>
                <a:ea typeface="MS PGothic" charset="-128"/>
                <a:cs typeface="MS PGothic" charset="-128"/>
              </a:rPr>
              <a:t>緑茶でうがいを</a:t>
            </a:r>
            <a:endParaRPr lang="en-US" altLang="ja-JP" sz="4800" b="1" dirty="0">
              <a:solidFill>
                <a:srgbClr val="2C3093"/>
              </a:solidFill>
              <a:latin typeface="MS PGothic" charset="-128"/>
              <a:ea typeface="MS PGothic" charset="-128"/>
              <a:cs typeface="MS PGothic" charset="-128"/>
            </a:endParaRPr>
          </a:p>
          <a:p>
            <a:pPr lvl="0">
              <a:lnSpc>
                <a:spcPts val="6000"/>
              </a:lnSpc>
            </a:pPr>
            <a:r>
              <a:rPr lang="ja-JP" altLang="en-US" sz="4800" b="1" dirty="0">
                <a:solidFill>
                  <a:srgbClr val="2C3093"/>
                </a:solidFill>
                <a:latin typeface="MS PGothic" charset="-128"/>
                <a:ea typeface="MS PGothic" charset="-128"/>
                <a:cs typeface="MS PGothic" charset="-128"/>
              </a:rPr>
              <a:t>すると効果的</a:t>
            </a:r>
            <a:r>
              <a:rPr lang="en-US" altLang="ja-JP" sz="4800" b="1" dirty="0">
                <a:solidFill>
                  <a:srgbClr val="2C3093"/>
                </a:solidFill>
                <a:latin typeface="MS PGothic" charset="-128"/>
                <a:ea typeface="MS PGothic" charset="-128"/>
                <a:cs typeface="MS PGothic" charset="-128"/>
              </a:rPr>
              <a:t>!</a:t>
            </a:r>
          </a:p>
        </p:txBody>
      </p:sp>
      <p:pic>
        <p:nvPicPr>
          <p:cNvPr id="18" name="図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85211" y="12794050"/>
            <a:ext cx="3364708" cy="2872740"/>
          </a:xfrm>
          <a:prstGeom prst="rect">
            <a:avLst/>
          </a:prstGeom>
        </p:spPr>
      </p:pic>
      <p:cxnSp>
        <p:nvCxnSpPr>
          <p:cNvPr id="25" name="直線コネクタ 24"/>
          <p:cNvCxnSpPr/>
          <p:nvPr/>
        </p:nvCxnSpPr>
        <p:spPr>
          <a:xfrm>
            <a:off x="701768" y="15420266"/>
            <a:ext cx="3116251" cy="0"/>
          </a:xfrm>
          <a:prstGeom prst="line">
            <a:avLst/>
          </a:prstGeom>
          <a:ln w="1016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コネクタ 11"/>
          <p:cNvCxnSpPr/>
          <p:nvPr/>
        </p:nvCxnSpPr>
        <p:spPr>
          <a:xfrm>
            <a:off x="21828523" y="14538787"/>
            <a:ext cx="5580000" cy="0"/>
          </a:xfrm>
          <a:prstGeom prst="line">
            <a:avLst/>
          </a:prstGeom>
          <a:ln w="76200" cap="rnd">
            <a:solidFill>
              <a:srgbClr val="F893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テキスト ボックス 20"/>
          <p:cNvSpPr txBox="1"/>
          <p:nvPr/>
        </p:nvSpPr>
        <p:spPr>
          <a:xfrm>
            <a:off x="533400" y="55642"/>
            <a:ext cx="6248400" cy="1494790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1">
            <a:noAutofit/>
          </a:bodyPr>
          <a:lstStyle/>
          <a:p>
            <a:r>
              <a:rPr kumimoji="1" lang="ja-JP" altLang="en-US" sz="7200" b="1" dirty="0">
                <a:solidFill>
                  <a:schemeClr val="bg1"/>
                </a:solidFill>
                <a:latin typeface="MS PGothic" charset="-128"/>
                <a:ea typeface="MS PGothic" charset="-128"/>
                <a:cs typeface="MS PGothic" charset="-128"/>
              </a:rPr>
              <a:t>●●記念病院</a:t>
            </a:r>
          </a:p>
        </p:txBody>
      </p:sp>
    </p:spTree>
    <p:extLst>
      <p:ext uri="{BB962C8B-B14F-4D97-AF65-F5344CB8AC3E}">
        <p14:creationId xmlns:p14="http://schemas.microsoft.com/office/powerpoint/2010/main" val="1271005673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ホワイ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ホワイ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ホワイ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551</TotalTime>
  <Words>48</Words>
  <Application>Microsoft Office PowerPoint</Application>
  <PresentationFormat>ユーザー設定</PresentationFormat>
  <Paragraphs>13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MS PGothic</vt:lpstr>
      <vt:lpstr>游ゴシック</vt:lpstr>
      <vt:lpstr>游ゴシック Light</vt:lpstr>
      <vt:lpstr>Arial</vt:lpstr>
      <vt:lpstr>Calibri</vt:lpstr>
      <vt:lpstr>Calibri Light</vt:lpstr>
      <vt:lpstr>ホワイト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Office365</dc:creator>
  <cp:lastModifiedBy>吉野 久英</cp:lastModifiedBy>
  <cp:revision>41</cp:revision>
  <dcterms:created xsi:type="dcterms:W3CDTF">2018-03-02T10:39:44Z</dcterms:created>
  <dcterms:modified xsi:type="dcterms:W3CDTF">2018-05-23T01:00:30Z</dcterms:modified>
</cp:coreProperties>
</file>