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7" r:id="rId2"/>
  </p:sldIdLst>
  <p:sldSz cx="29260800" cy="16459200"/>
  <p:notesSz cx="6858000" cy="9144000"/>
  <p:defaultTextStyle>
    <a:defPPr>
      <a:defRPr lang="ja-JP"/>
    </a:defPPr>
    <a:lvl1pPr marL="0" algn="l" defTabSz="2194560" rtl="0" eaLnBrk="1" latinLnBrk="0" hangingPunct="1">
      <a:defRPr kumimoji="1" sz="4320" kern="1200">
        <a:solidFill>
          <a:schemeClr val="tx1"/>
        </a:solidFill>
        <a:latin typeface="+mn-lt"/>
        <a:ea typeface="+mn-ea"/>
        <a:cs typeface="+mn-cs"/>
      </a:defRPr>
    </a:lvl1pPr>
    <a:lvl2pPr marL="1097280" algn="l" defTabSz="2194560" rtl="0" eaLnBrk="1" latinLnBrk="0" hangingPunct="1">
      <a:defRPr kumimoji="1" sz="4320" kern="1200">
        <a:solidFill>
          <a:schemeClr val="tx1"/>
        </a:solidFill>
        <a:latin typeface="+mn-lt"/>
        <a:ea typeface="+mn-ea"/>
        <a:cs typeface="+mn-cs"/>
      </a:defRPr>
    </a:lvl2pPr>
    <a:lvl3pPr marL="2194560" algn="l" defTabSz="2194560" rtl="0" eaLnBrk="1" latinLnBrk="0" hangingPunct="1">
      <a:defRPr kumimoji="1" sz="4320" kern="1200">
        <a:solidFill>
          <a:schemeClr val="tx1"/>
        </a:solidFill>
        <a:latin typeface="+mn-lt"/>
        <a:ea typeface="+mn-ea"/>
        <a:cs typeface="+mn-cs"/>
      </a:defRPr>
    </a:lvl3pPr>
    <a:lvl4pPr marL="3291840" algn="l" defTabSz="2194560" rtl="0" eaLnBrk="1" latinLnBrk="0" hangingPunct="1">
      <a:defRPr kumimoji="1" sz="4320" kern="1200">
        <a:solidFill>
          <a:schemeClr val="tx1"/>
        </a:solidFill>
        <a:latin typeface="+mn-lt"/>
        <a:ea typeface="+mn-ea"/>
        <a:cs typeface="+mn-cs"/>
      </a:defRPr>
    </a:lvl4pPr>
    <a:lvl5pPr marL="4389120" algn="l" defTabSz="2194560" rtl="0" eaLnBrk="1" latinLnBrk="0" hangingPunct="1">
      <a:defRPr kumimoji="1" sz="4320" kern="1200">
        <a:solidFill>
          <a:schemeClr val="tx1"/>
        </a:solidFill>
        <a:latin typeface="+mn-lt"/>
        <a:ea typeface="+mn-ea"/>
        <a:cs typeface="+mn-cs"/>
      </a:defRPr>
    </a:lvl5pPr>
    <a:lvl6pPr marL="5486400" algn="l" defTabSz="2194560" rtl="0" eaLnBrk="1" latinLnBrk="0" hangingPunct="1">
      <a:defRPr kumimoji="1" sz="4320" kern="1200">
        <a:solidFill>
          <a:schemeClr val="tx1"/>
        </a:solidFill>
        <a:latin typeface="+mn-lt"/>
        <a:ea typeface="+mn-ea"/>
        <a:cs typeface="+mn-cs"/>
      </a:defRPr>
    </a:lvl6pPr>
    <a:lvl7pPr marL="6583680" algn="l" defTabSz="2194560" rtl="0" eaLnBrk="1" latinLnBrk="0" hangingPunct="1">
      <a:defRPr kumimoji="1" sz="4320" kern="1200">
        <a:solidFill>
          <a:schemeClr val="tx1"/>
        </a:solidFill>
        <a:latin typeface="+mn-lt"/>
        <a:ea typeface="+mn-ea"/>
        <a:cs typeface="+mn-cs"/>
      </a:defRPr>
    </a:lvl7pPr>
    <a:lvl8pPr marL="7680960" algn="l" defTabSz="2194560" rtl="0" eaLnBrk="1" latinLnBrk="0" hangingPunct="1">
      <a:defRPr kumimoji="1" sz="4320" kern="1200">
        <a:solidFill>
          <a:schemeClr val="tx1"/>
        </a:solidFill>
        <a:latin typeface="+mn-lt"/>
        <a:ea typeface="+mn-ea"/>
        <a:cs typeface="+mn-cs"/>
      </a:defRPr>
    </a:lvl8pPr>
    <a:lvl9pPr marL="8778240" algn="l" defTabSz="2194560" rtl="0" eaLnBrk="1" latinLnBrk="0" hangingPunct="1">
      <a:defRPr kumimoji="1" sz="432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184" userDrawn="1">
          <p15:clr>
            <a:srgbClr val="A4A3A4"/>
          </p15:clr>
        </p15:guide>
        <p15:guide id="2" pos="921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D8BD1"/>
    <a:srgbClr val="00A29A"/>
    <a:srgbClr val="B2821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5266"/>
    <p:restoredTop sz="94608"/>
  </p:normalViewPr>
  <p:slideViewPr>
    <p:cSldViewPr snapToGrid="0" snapToObjects="1">
      <p:cViewPr varScale="1">
        <p:scale>
          <a:sx n="43" d="100"/>
          <a:sy n="43" d="100"/>
        </p:scale>
        <p:origin x="996" y="90"/>
      </p:cViewPr>
      <p:guideLst>
        <p:guide orient="horz" pos="5184"/>
        <p:guide pos="921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7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657600" y="2693671"/>
            <a:ext cx="21945600" cy="5730240"/>
          </a:xfrm>
        </p:spPr>
        <p:txBody>
          <a:bodyPr anchor="b"/>
          <a:lstStyle>
            <a:lvl1pPr algn="ctr">
              <a:defRPr sz="144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657600" y="8644891"/>
            <a:ext cx="21945600" cy="3973829"/>
          </a:xfrm>
        </p:spPr>
        <p:txBody>
          <a:bodyPr/>
          <a:lstStyle>
            <a:lvl1pPr marL="0" indent="0" algn="ctr">
              <a:buNone/>
              <a:defRPr sz="5760"/>
            </a:lvl1pPr>
            <a:lvl2pPr marL="1097280" indent="0" algn="ctr">
              <a:buNone/>
              <a:defRPr sz="4800"/>
            </a:lvl2pPr>
            <a:lvl3pPr marL="2194560" indent="0" algn="ctr">
              <a:buNone/>
              <a:defRPr sz="4320"/>
            </a:lvl3pPr>
            <a:lvl4pPr marL="3291840" indent="0" algn="ctr">
              <a:buNone/>
              <a:defRPr sz="3840"/>
            </a:lvl4pPr>
            <a:lvl5pPr marL="4389120" indent="0" algn="ctr">
              <a:buNone/>
              <a:defRPr sz="3840"/>
            </a:lvl5pPr>
            <a:lvl6pPr marL="5486400" indent="0" algn="ctr">
              <a:buNone/>
              <a:defRPr sz="3840"/>
            </a:lvl6pPr>
            <a:lvl7pPr marL="6583680" indent="0" algn="ctr">
              <a:buNone/>
              <a:defRPr sz="3840"/>
            </a:lvl7pPr>
            <a:lvl8pPr marL="7680960" indent="0" algn="ctr">
              <a:buNone/>
              <a:defRPr sz="3840"/>
            </a:lvl8pPr>
            <a:lvl9pPr marL="8778240" indent="0" algn="ctr">
              <a:buNone/>
              <a:defRPr sz="384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8015F-4180-1D4A-B29A-94E5FC73DFBD}" type="datetimeFigureOut">
              <a:rPr kumimoji="1" lang="ja-JP" altLang="en-US" smtClean="0"/>
              <a:t>2018/5/23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1FFBF-42B9-BE4E-A29C-4505C4B48C7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8015F-4180-1D4A-B29A-94E5FC73DFBD}" type="datetimeFigureOut">
              <a:rPr kumimoji="1" lang="ja-JP" altLang="en-US" smtClean="0"/>
              <a:t>2018/5/23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1FFBF-42B9-BE4E-A29C-4505C4B48C7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0939760" y="876300"/>
            <a:ext cx="6309360" cy="13948411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011680" y="876300"/>
            <a:ext cx="18562320" cy="13948411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8015F-4180-1D4A-B29A-94E5FC73DFBD}" type="datetimeFigureOut">
              <a:rPr kumimoji="1" lang="ja-JP" altLang="en-US" smtClean="0"/>
              <a:t>2018/5/23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1FFBF-42B9-BE4E-A29C-4505C4B48C7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8015F-4180-1D4A-B29A-94E5FC73DFBD}" type="datetimeFigureOut">
              <a:rPr kumimoji="1" lang="ja-JP" altLang="en-US" smtClean="0"/>
              <a:t>2018/5/23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1FFBF-42B9-BE4E-A29C-4505C4B48C7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6440" y="4103372"/>
            <a:ext cx="25237440" cy="6846569"/>
          </a:xfrm>
        </p:spPr>
        <p:txBody>
          <a:bodyPr anchor="b"/>
          <a:lstStyle>
            <a:lvl1pPr>
              <a:defRPr sz="144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96440" y="11014712"/>
            <a:ext cx="25237440" cy="3600449"/>
          </a:xfrm>
        </p:spPr>
        <p:txBody>
          <a:bodyPr/>
          <a:lstStyle>
            <a:lvl1pPr marL="0" indent="0">
              <a:buNone/>
              <a:defRPr sz="5760">
                <a:solidFill>
                  <a:schemeClr val="tx1">
                    <a:tint val="75000"/>
                  </a:schemeClr>
                </a:solidFill>
              </a:defRPr>
            </a:lvl1pPr>
            <a:lvl2pPr marL="1097280" indent="0"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2pPr>
            <a:lvl3pPr marL="2194560" indent="0">
              <a:buNone/>
              <a:defRPr sz="4320">
                <a:solidFill>
                  <a:schemeClr val="tx1">
                    <a:tint val="75000"/>
                  </a:schemeClr>
                </a:solidFill>
              </a:defRPr>
            </a:lvl3pPr>
            <a:lvl4pPr marL="3291840" indent="0">
              <a:buNone/>
              <a:defRPr sz="3840">
                <a:solidFill>
                  <a:schemeClr val="tx1">
                    <a:tint val="75000"/>
                  </a:schemeClr>
                </a:solidFill>
              </a:defRPr>
            </a:lvl4pPr>
            <a:lvl5pPr marL="4389120" indent="0">
              <a:buNone/>
              <a:defRPr sz="3840">
                <a:solidFill>
                  <a:schemeClr val="tx1">
                    <a:tint val="75000"/>
                  </a:schemeClr>
                </a:solidFill>
              </a:defRPr>
            </a:lvl5pPr>
            <a:lvl6pPr marL="5486400" indent="0">
              <a:buNone/>
              <a:defRPr sz="3840">
                <a:solidFill>
                  <a:schemeClr val="tx1">
                    <a:tint val="75000"/>
                  </a:schemeClr>
                </a:solidFill>
              </a:defRPr>
            </a:lvl6pPr>
            <a:lvl7pPr marL="6583680" indent="0">
              <a:buNone/>
              <a:defRPr sz="3840">
                <a:solidFill>
                  <a:schemeClr val="tx1">
                    <a:tint val="75000"/>
                  </a:schemeClr>
                </a:solidFill>
              </a:defRPr>
            </a:lvl7pPr>
            <a:lvl8pPr marL="7680960" indent="0">
              <a:buNone/>
              <a:defRPr sz="3840">
                <a:solidFill>
                  <a:schemeClr val="tx1">
                    <a:tint val="75000"/>
                  </a:schemeClr>
                </a:solidFill>
              </a:defRPr>
            </a:lvl8pPr>
            <a:lvl9pPr marL="8778240" indent="0">
              <a:buNone/>
              <a:defRPr sz="384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8015F-4180-1D4A-B29A-94E5FC73DFBD}" type="datetimeFigureOut">
              <a:rPr kumimoji="1" lang="ja-JP" altLang="en-US" smtClean="0"/>
              <a:t>2018/5/23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1FFBF-42B9-BE4E-A29C-4505C4B48C7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011680" y="4381500"/>
            <a:ext cx="12435840" cy="10443211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813280" y="4381500"/>
            <a:ext cx="12435840" cy="10443211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8015F-4180-1D4A-B29A-94E5FC73DFBD}" type="datetimeFigureOut">
              <a:rPr kumimoji="1" lang="ja-JP" altLang="en-US" smtClean="0"/>
              <a:t>2018/5/23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1FFBF-42B9-BE4E-A29C-4505C4B48C7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491" y="876301"/>
            <a:ext cx="25237440" cy="3181351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492" y="4034791"/>
            <a:ext cx="12378689" cy="1977389"/>
          </a:xfrm>
        </p:spPr>
        <p:txBody>
          <a:bodyPr anchor="b"/>
          <a:lstStyle>
            <a:lvl1pPr marL="0" indent="0">
              <a:buNone/>
              <a:defRPr sz="5760" b="1"/>
            </a:lvl1pPr>
            <a:lvl2pPr marL="1097280" indent="0">
              <a:buNone/>
              <a:defRPr sz="4800" b="1"/>
            </a:lvl2pPr>
            <a:lvl3pPr marL="2194560" indent="0">
              <a:buNone/>
              <a:defRPr sz="4320" b="1"/>
            </a:lvl3pPr>
            <a:lvl4pPr marL="3291840" indent="0">
              <a:buNone/>
              <a:defRPr sz="3840" b="1"/>
            </a:lvl4pPr>
            <a:lvl5pPr marL="4389120" indent="0">
              <a:buNone/>
              <a:defRPr sz="3840" b="1"/>
            </a:lvl5pPr>
            <a:lvl6pPr marL="5486400" indent="0">
              <a:buNone/>
              <a:defRPr sz="3840" b="1"/>
            </a:lvl6pPr>
            <a:lvl7pPr marL="6583680" indent="0">
              <a:buNone/>
              <a:defRPr sz="3840" b="1"/>
            </a:lvl7pPr>
            <a:lvl8pPr marL="7680960" indent="0">
              <a:buNone/>
              <a:defRPr sz="3840" b="1"/>
            </a:lvl8pPr>
            <a:lvl9pPr marL="8778240" indent="0">
              <a:buNone/>
              <a:defRPr sz="384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015492" y="6012180"/>
            <a:ext cx="12378689" cy="8843011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4813280" y="4034791"/>
            <a:ext cx="12439651" cy="1977389"/>
          </a:xfrm>
        </p:spPr>
        <p:txBody>
          <a:bodyPr anchor="b"/>
          <a:lstStyle>
            <a:lvl1pPr marL="0" indent="0">
              <a:buNone/>
              <a:defRPr sz="5760" b="1"/>
            </a:lvl1pPr>
            <a:lvl2pPr marL="1097280" indent="0">
              <a:buNone/>
              <a:defRPr sz="4800" b="1"/>
            </a:lvl2pPr>
            <a:lvl3pPr marL="2194560" indent="0">
              <a:buNone/>
              <a:defRPr sz="4320" b="1"/>
            </a:lvl3pPr>
            <a:lvl4pPr marL="3291840" indent="0">
              <a:buNone/>
              <a:defRPr sz="3840" b="1"/>
            </a:lvl4pPr>
            <a:lvl5pPr marL="4389120" indent="0">
              <a:buNone/>
              <a:defRPr sz="3840" b="1"/>
            </a:lvl5pPr>
            <a:lvl6pPr marL="5486400" indent="0">
              <a:buNone/>
              <a:defRPr sz="3840" b="1"/>
            </a:lvl6pPr>
            <a:lvl7pPr marL="6583680" indent="0">
              <a:buNone/>
              <a:defRPr sz="3840" b="1"/>
            </a:lvl7pPr>
            <a:lvl8pPr marL="7680960" indent="0">
              <a:buNone/>
              <a:defRPr sz="3840" b="1"/>
            </a:lvl8pPr>
            <a:lvl9pPr marL="8778240" indent="0">
              <a:buNone/>
              <a:defRPr sz="384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4813280" y="6012180"/>
            <a:ext cx="12439651" cy="8843011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8015F-4180-1D4A-B29A-94E5FC73DFBD}" type="datetimeFigureOut">
              <a:rPr kumimoji="1" lang="ja-JP" altLang="en-US" smtClean="0"/>
              <a:t>2018/5/23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1FFBF-42B9-BE4E-A29C-4505C4B48C7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8015F-4180-1D4A-B29A-94E5FC73DFBD}" type="datetimeFigureOut">
              <a:rPr kumimoji="1" lang="ja-JP" altLang="en-US" smtClean="0"/>
              <a:t>2018/5/23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1FFBF-42B9-BE4E-A29C-4505C4B48C7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8015F-4180-1D4A-B29A-94E5FC73DFBD}" type="datetimeFigureOut">
              <a:rPr kumimoji="1" lang="ja-JP" altLang="en-US" smtClean="0"/>
              <a:t>2018/5/23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1FFBF-42B9-BE4E-A29C-4505C4B48C7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492" y="1097280"/>
            <a:ext cx="9437369" cy="3840480"/>
          </a:xfrm>
        </p:spPr>
        <p:txBody>
          <a:bodyPr anchor="b"/>
          <a:lstStyle>
            <a:lvl1pPr>
              <a:defRPr sz="768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439651" y="2369821"/>
            <a:ext cx="14813280" cy="11696700"/>
          </a:xfrm>
        </p:spPr>
        <p:txBody>
          <a:bodyPr/>
          <a:lstStyle>
            <a:lvl1pPr>
              <a:defRPr sz="7680"/>
            </a:lvl1pPr>
            <a:lvl2pPr>
              <a:defRPr sz="6720"/>
            </a:lvl2pPr>
            <a:lvl3pPr>
              <a:defRPr sz="5760"/>
            </a:lvl3pPr>
            <a:lvl4pPr>
              <a:defRPr sz="4800"/>
            </a:lvl4pPr>
            <a:lvl5pPr>
              <a:defRPr sz="4800"/>
            </a:lvl5pPr>
            <a:lvl6pPr>
              <a:defRPr sz="4800"/>
            </a:lvl6pPr>
            <a:lvl7pPr>
              <a:defRPr sz="4800"/>
            </a:lvl7pPr>
            <a:lvl8pPr>
              <a:defRPr sz="4800"/>
            </a:lvl8pPr>
            <a:lvl9pPr>
              <a:defRPr sz="48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015492" y="4937760"/>
            <a:ext cx="9437369" cy="9147811"/>
          </a:xfrm>
        </p:spPr>
        <p:txBody>
          <a:bodyPr/>
          <a:lstStyle>
            <a:lvl1pPr marL="0" indent="0">
              <a:buNone/>
              <a:defRPr sz="3840"/>
            </a:lvl1pPr>
            <a:lvl2pPr marL="1097280" indent="0">
              <a:buNone/>
              <a:defRPr sz="3360"/>
            </a:lvl2pPr>
            <a:lvl3pPr marL="2194560" indent="0">
              <a:buNone/>
              <a:defRPr sz="2880"/>
            </a:lvl3pPr>
            <a:lvl4pPr marL="3291840" indent="0">
              <a:buNone/>
              <a:defRPr sz="2400"/>
            </a:lvl4pPr>
            <a:lvl5pPr marL="4389120" indent="0">
              <a:buNone/>
              <a:defRPr sz="2400"/>
            </a:lvl5pPr>
            <a:lvl6pPr marL="5486400" indent="0">
              <a:buNone/>
              <a:defRPr sz="2400"/>
            </a:lvl6pPr>
            <a:lvl7pPr marL="6583680" indent="0">
              <a:buNone/>
              <a:defRPr sz="2400"/>
            </a:lvl7pPr>
            <a:lvl8pPr marL="7680960" indent="0">
              <a:buNone/>
              <a:defRPr sz="2400"/>
            </a:lvl8pPr>
            <a:lvl9pPr marL="8778240" indent="0">
              <a:buNone/>
              <a:defRPr sz="24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8015F-4180-1D4A-B29A-94E5FC73DFBD}" type="datetimeFigureOut">
              <a:rPr kumimoji="1" lang="ja-JP" altLang="en-US" smtClean="0"/>
              <a:t>2018/5/23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1FFBF-42B9-BE4E-A29C-4505C4B48C7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492" y="1097280"/>
            <a:ext cx="9437369" cy="3840480"/>
          </a:xfrm>
        </p:spPr>
        <p:txBody>
          <a:bodyPr anchor="b"/>
          <a:lstStyle>
            <a:lvl1pPr>
              <a:defRPr sz="768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2439651" y="2369821"/>
            <a:ext cx="14813280" cy="11696700"/>
          </a:xfrm>
        </p:spPr>
        <p:txBody>
          <a:bodyPr anchor="t"/>
          <a:lstStyle>
            <a:lvl1pPr marL="0" indent="0">
              <a:buNone/>
              <a:defRPr sz="7680"/>
            </a:lvl1pPr>
            <a:lvl2pPr marL="1097280" indent="0">
              <a:buNone/>
              <a:defRPr sz="6720"/>
            </a:lvl2pPr>
            <a:lvl3pPr marL="2194560" indent="0">
              <a:buNone/>
              <a:defRPr sz="5760"/>
            </a:lvl3pPr>
            <a:lvl4pPr marL="3291840" indent="0">
              <a:buNone/>
              <a:defRPr sz="4800"/>
            </a:lvl4pPr>
            <a:lvl5pPr marL="4389120" indent="0">
              <a:buNone/>
              <a:defRPr sz="4800"/>
            </a:lvl5pPr>
            <a:lvl6pPr marL="5486400" indent="0">
              <a:buNone/>
              <a:defRPr sz="4800"/>
            </a:lvl6pPr>
            <a:lvl7pPr marL="6583680" indent="0">
              <a:buNone/>
              <a:defRPr sz="4800"/>
            </a:lvl7pPr>
            <a:lvl8pPr marL="7680960" indent="0">
              <a:buNone/>
              <a:defRPr sz="4800"/>
            </a:lvl8pPr>
            <a:lvl9pPr marL="8778240" indent="0">
              <a:buNone/>
              <a:defRPr sz="4800"/>
            </a:lvl9pPr>
          </a:lstStyle>
          <a:p>
            <a:r>
              <a:rPr lang="ja-JP" altLang="en-US"/>
              <a:t>プレースホルダーまでドラッグするかアイコンをクリックして図を追加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015492" y="4937760"/>
            <a:ext cx="9437369" cy="9147811"/>
          </a:xfrm>
        </p:spPr>
        <p:txBody>
          <a:bodyPr/>
          <a:lstStyle>
            <a:lvl1pPr marL="0" indent="0">
              <a:buNone/>
              <a:defRPr sz="3840"/>
            </a:lvl1pPr>
            <a:lvl2pPr marL="1097280" indent="0">
              <a:buNone/>
              <a:defRPr sz="3360"/>
            </a:lvl2pPr>
            <a:lvl3pPr marL="2194560" indent="0">
              <a:buNone/>
              <a:defRPr sz="2880"/>
            </a:lvl3pPr>
            <a:lvl4pPr marL="3291840" indent="0">
              <a:buNone/>
              <a:defRPr sz="2400"/>
            </a:lvl4pPr>
            <a:lvl5pPr marL="4389120" indent="0">
              <a:buNone/>
              <a:defRPr sz="2400"/>
            </a:lvl5pPr>
            <a:lvl6pPr marL="5486400" indent="0">
              <a:buNone/>
              <a:defRPr sz="2400"/>
            </a:lvl6pPr>
            <a:lvl7pPr marL="6583680" indent="0">
              <a:buNone/>
              <a:defRPr sz="2400"/>
            </a:lvl7pPr>
            <a:lvl8pPr marL="7680960" indent="0">
              <a:buNone/>
              <a:defRPr sz="2400"/>
            </a:lvl8pPr>
            <a:lvl9pPr marL="8778240" indent="0">
              <a:buNone/>
              <a:defRPr sz="24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8015F-4180-1D4A-B29A-94E5FC73DFBD}" type="datetimeFigureOut">
              <a:rPr kumimoji="1" lang="ja-JP" altLang="en-US" smtClean="0"/>
              <a:t>2018/5/23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1FFBF-42B9-BE4E-A29C-4505C4B48C7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011680" y="876301"/>
            <a:ext cx="25237440" cy="318135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1680" y="4381500"/>
            <a:ext cx="25237440" cy="104432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011680" y="15255241"/>
            <a:ext cx="6583680" cy="8763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8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E8015F-4180-1D4A-B29A-94E5FC73DFBD}" type="datetimeFigureOut">
              <a:rPr kumimoji="1" lang="ja-JP" altLang="en-US" smtClean="0"/>
              <a:t>2018/5/23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692640" y="15255241"/>
            <a:ext cx="9875520" cy="8763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8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0665440" y="15255241"/>
            <a:ext cx="6583680" cy="8763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8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41FFBF-42B9-BE4E-A29C-4505C4B48C7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382438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2194560" rtl="0" eaLnBrk="1" latinLnBrk="0" hangingPunct="1">
        <a:lnSpc>
          <a:spcPct val="90000"/>
        </a:lnSpc>
        <a:spcBef>
          <a:spcPct val="0"/>
        </a:spcBef>
        <a:buNone/>
        <a:defRPr kumimoji="1" sz="1056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48640" indent="-548640" algn="l" defTabSz="219456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kumimoji="1" sz="6720" kern="1200">
          <a:solidFill>
            <a:schemeClr val="tx1"/>
          </a:solidFill>
          <a:latin typeface="+mn-lt"/>
          <a:ea typeface="+mn-ea"/>
          <a:cs typeface="+mn-cs"/>
        </a:defRPr>
      </a:lvl1pPr>
      <a:lvl2pPr marL="1645920" indent="-548640" algn="l" defTabSz="219456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kumimoji="1" sz="5760" kern="1200">
          <a:solidFill>
            <a:schemeClr val="tx1"/>
          </a:solidFill>
          <a:latin typeface="+mn-lt"/>
          <a:ea typeface="+mn-ea"/>
          <a:cs typeface="+mn-cs"/>
        </a:defRPr>
      </a:lvl2pPr>
      <a:lvl3pPr marL="2743200" indent="-548640" algn="l" defTabSz="219456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kumimoji="1" sz="4800" kern="1200">
          <a:solidFill>
            <a:schemeClr val="tx1"/>
          </a:solidFill>
          <a:latin typeface="+mn-lt"/>
          <a:ea typeface="+mn-ea"/>
          <a:cs typeface="+mn-cs"/>
        </a:defRPr>
      </a:lvl3pPr>
      <a:lvl4pPr marL="3840480" indent="-548640" algn="l" defTabSz="219456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kumimoji="1" sz="4320" kern="1200">
          <a:solidFill>
            <a:schemeClr val="tx1"/>
          </a:solidFill>
          <a:latin typeface="+mn-lt"/>
          <a:ea typeface="+mn-ea"/>
          <a:cs typeface="+mn-cs"/>
        </a:defRPr>
      </a:lvl4pPr>
      <a:lvl5pPr marL="4937760" indent="-548640" algn="l" defTabSz="219456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kumimoji="1" sz="4320" kern="1200">
          <a:solidFill>
            <a:schemeClr val="tx1"/>
          </a:solidFill>
          <a:latin typeface="+mn-lt"/>
          <a:ea typeface="+mn-ea"/>
          <a:cs typeface="+mn-cs"/>
        </a:defRPr>
      </a:lvl5pPr>
      <a:lvl6pPr marL="6035040" indent="-548640" algn="l" defTabSz="219456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kumimoji="1" sz="4320" kern="1200">
          <a:solidFill>
            <a:schemeClr val="tx1"/>
          </a:solidFill>
          <a:latin typeface="+mn-lt"/>
          <a:ea typeface="+mn-ea"/>
          <a:cs typeface="+mn-cs"/>
        </a:defRPr>
      </a:lvl6pPr>
      <a:lvl7pPr marL="7132320" indent="-548640" algn="l" defTabSz="219456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kumimoji="1" sz="4320" kern="1200">
          <a:solidFill>
            <a:schemeClr val="tx1"/>
          </a:solidFill>
          <a:latin typeface="+mn-lt"/>
          <a:ea typeface="+mn-ea"/>
          <a:cs typeface="+mn-cs"/>
        </a:defRPr>
      </a:lvl7pPr>
      <a:lvl8pPr marL="8229600" indent="-548640" algn="l" defTabSz="219456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kumimoji="1" sz="4320" kern="1200">
          <a:solidFill>
            <a:schemeClr val="tx1"/>
          </a:solidFill>
          <a:latin typeface="+mn-lt"/>
          <a:ea typeface="+mn-ea"/>
          <a:cs typeface="+mn-cs"/>
        </a:defRPr>
      </a:lvl8pPr>
      <a:lvl9pPr marL="9326880" indent="-548640" algn="l" defTabSz="219456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kumimoji="1" sz="432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194560" rtl="0" eaLnBrk="1" latinLnBrk="0" hangingPunct="1">
        <a:defRPr kumimoji="1" sz="4320" kern="1200">
          <a:solidFill>
            <a:schemeClr val="tx1"/>
          </a:solidFill>
          <a:latin typeface="+mn-lt"/>
          <a:ea typeface="+mn-ea"/>
          <a:cs typeface="+mn-cs"/>
        </a:defRPr>
      </a:lvl1pPr>
      <a:lvl2pPr marL="1097280" algn="l" defTabSz="2194560" rtl="0" eaLnBrk="1" latinLnBrk="0" hangingPunct="1">
        <a:defRPr kumimoji="1" sz="4320" kern="1200">
          <a:solidFill>
            <a:schemeClr val="tx1"/>
          </a:solidFill>
          <a:latin typeface="+mn-lt"/>
          <a:ea typeface="+mn-ea"/>
          <a:cs typeface="+mn-cs"/>
        </a:defRPr>
      </a:lvl2pPr>
      <a:lvl3pPr marL="2194560" algn="l" defTabSz="2194560" rtl="0" eaLnBrk="1" latinLnBrk="0" hangingPunct="1">
        <a:defRPr kumimoji="1" sz="4320" kern="1200">
          <a:solidFill>
            <a:schemeClr val="tx1"/>
          </a:solidFill>
          <a:latin typeface="+mn-lt"/>
          <a:ea typeface="+mn-ea"/>
          <a:cs typeface="+mn-cs"/>
        </a:defRPr>
      </a:lvl3pPr>
      <a:lvl4pPr marL="3291840" algn="l" defTabSz="2194560" rtl="0" eaLnBrk="1" latinLnBrk="0" hangingPunct="1">
        <a:defRPr kumimoji="1" sz="4320" kern="1200">
          <a:solidFill>
            <a:schemeClr val="tx1"/>
          </a:solidFill>
          <a:latin typeface="+mn-lt"/>
          <a:ea typeface="+mn-ea"/>
          <a:cs typeface="+mn-cs"/>
        </a:defRPr>
      </a:lvl4pPr>
      <a:lvl5pPr marL="4389120" algn="l" defTabSz="2194560" rtl="0" eaLnBrk="1" latinLnBrk="0" hangingPunct="1">
        <a:defRPr kumimoji="1" sz="4320" kern="1200">
          <a:solidFill>
            <a:schemeClr val="tx1"/>
          </a:solidFill>
          <a:latin typeface="+mn-lt"/>
          <a:ea typeface="+mn-ea"/>
          <a:cs typeface="+mn-cs"/>
        </a:defRPr>
      </a:lvl5pPr>
      <a:lvl6pPr marL="5486400" algn="l" defTabSz="2194560" rtl="0" eaLnBrk="1" latinLnBrk="0" hangingPunct="1">
        <a:defRPr kumimoji="1" sz="4320" kern="1200">
          <a:solidFill>
            <a:schemeClr val="tx1"/>
          </a:solidFill>
          <a:latin typeface="+mn-lt"/>
          <a:ea typeface="+mn-ea"/>
          <a:cs typeface="+mn-cs"/>
        </a:defRPr>
      </a:lvl6pPr>
      <a:lvl7pPr marL="6583680" algn="l" defTabSz="2194560" rtl="0" eaLnBrk="1" latinLnBrk="0" hangingPunct="1">
        <a:defRPr kumimoji="1" sz="4320" kern="1200">
          <a:solidFill>
            <a:schemeClr val="tx1"/>
          </a:solidFill>
          <a:latin typeface="+mn-lt"/>
          <a:ea typeface="+mn-ea"/>
          <a:cs typeface="+mn-cs"/>
        </a:defRPr>
      </a:lvl7pPr>
      <a:lvl8pPr marL="7680960" algn="l" defTabSz="2194560" rtl="0" eaLnBrk="1" latinLnBrk="0" hangingPunct="1">
        <a:defRPr kumimoji="1" sz="4320" kern="1200">
          <a:solidFill>
            <a:schemeClr val="tx1"/>
          </a:solidFill>
          <a:latin typeface="+mn-lt"/>
          <a:ea typeface="+mn-ea"/>
          <a:cs typeface="+mn-cs"/>
        </a:defRPr>
      </a:lvl8pPr>
      <a:lvl9pPr marL="8778240" algn="l" defTabSz="2194560" rtl="0" eaLnBrk="1" latinLnBrk="0" hangingPunct="1">
        <a:defRPr kumimoji="1" sz="432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emf"/><Relationship Id="rId3" Type="http://schemas.openxmlformats.org/officeDocument/2006/relationships/image" Target="../media/image2.jpg"/><Relationship Id="rId7" Type="http://schemas.openxmlformats.org/officeDocument/2006/relationships/image" Target="../media/image6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emf"/><Relationship Id="rId5" Type="http://schemas.openxmlformats.org/officeDocument/2006/relationships/image" Target="../media/image4.png"/><Relationship Id="rId10" Type="http://schemas.openxmlformats.org/officeDocument/2006/relationships/image" Target="../media/image9.emf"/><Relationship Id="rId4" Type="http://schemas.openxmlformats.org/officeDocument/2006/relationships/image" Target="../media/image3.emf"/><Relationship Id="rId9" Type="http://schemas.openxmlformats.org/officeDocument/2006/relationships/image" Target="../media/image8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10515600" y="-2286000"/>
            <a:ext cx="8229600" cy="29260800"/>
          </a:xfrm>
          <a:prstGeom prst="rect">
            <a:avLst/>
          </a:prstGeom>
        </p:spPr>
      </p:pic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EB9CD9E1-892D-480C-987F-87B6295693A6}"/>
              </a:ext>
            </a:extLst>
          </p:cNvPr>
          <p:cNvSpPr/>
          <p:nvPr/>
        </p:nvSpPr>
        <p:spPr>
          <a:xfrm>
            <a:off x="14630400" y="0"/>
            <a:ext cx="14630400" cy="822960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457200"/>
            <a:r>
              <a:rPr lang="ja-JP" altLang="en-US" sz="7200" dirty="0">
                <a:solidFill>
                  <a:prstClr val="white"/>
                </a:solidFill>
              </a:rPr>
              <a:t>テレビ表示エリア</a:t>
            </a:r>
            <a:endParaRPr lang="en-US" altLang="ja-JP" sz="7200" dirty="0">
              <a:solidFill>
                <a:prstClr val="white"/>
              </a:solidFill>
            </a:endParaRPr>
          </a:p>
          <a:p>
            <a:pPr lvl="0" algn="ctr" defTabSz="457200"/>
            <a:r>
              <a:rPr lang="en-US" altLang="ja-JP" sz="7200" dirty="0">
                <a:solidFill>
                  <a:prstClr val="white"/>
                </a:solidFill>
              </a:rPr>
              <a:t>【</a:t>
            </a:r>
            <a:r>
              <a:rPr lang="ja-JP" altLang="en-US" sz="7200" dirty="0">
                <a:solidFill>
                  <a:prstClr val="white"/>
                </a:solidFill>
              </a:rPr>
              <a:t>中</a:t>
            </a:r>
            <a:r>
              <a:rPr lang="en-US" altLang="ja-JP" sz="7200" dirty="0">
                <a:solidFill>
                  <a:prstClr val="white"/>
                </a:solidFill>
              </a:rPr>
              <a:t>】</a:t>
            </a:r>
            <a:endParaRPr lang="ja-JP" altLang="en-US" sz="7200" dirty="0">
              <a:solidFill>
                <a:prstClr val="white"/>
              </a:solidFill>
            </a:endParaRPr>
          </a:p>
        </p:txBody>
      </p:sp>
      <p:pic>
        <p:nvPicPr>
          <p:cNvPr id="22" name="図 2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0781"/>
          <a:stretch/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pic>
        <p:nvPicPr>
          <p:cNvPr id="23" name="図 22"/>
          <p:cNvPicPr>
            <a:picLocks noChangeAspect="1"/>
          </p:cNvPicPr>
          <p:nvPr/>
        </p:nvPicPr>
        <p:blipFill rotWithShape="1">
          <a:blip r:embed="rId4"/>
          <a:srcRect l="41244" t="-1029" r="14208" b="22024"/>
          <a:stretch/>
        </p:blipFill>
        <p:spPr>
          <a:xfrm>
            <a:off x="1086884" y="10843295"/>
            <a:ext cx="4637271" cy="4644519"/>
          </a:xfrm>
          <a:prstGeom prst="rect">
            <a:avLst/>
          </a:prstGeom>
        </p:spPr>
      </p:pic>
      <p:pic>
        <p:nvPicPr>
          <p:cNvPr id="24" name="図 23"/>
          <p:cNvPicPr>
            <a:picLocks noChangeAspect="1"/>
          </p:cNvPicPr>
          <p:nvPr/>
        </p:nvPicPr>
        <p:blipFill rotWithShape="1">
          <a:blip r:embed="rId5"/>
          <a:srcRect l="568" r="43610"/>
          <a:stretch/>
        </p:blipFill>
        <p:spPr>
          <a:xfrm>
            <a:off x="8264929" y="989339"/>
            <a:ext cx="5168969" cy="6235625"/>
          </a:xfrm>
          <a:prstGeom prst="roundRect">
            <a:avLst>
              <a:gd name="adj" fmla="val 11621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grpSp>
        <p:nvGrpSpPr>
          <p:cNvPr id="25" name="図形グループ 24"/>
          <p:cNvGrpSpPr/>
          <p:nvPr/>
        </p:nvGrpSpPr>
        <p:grpSpPr>
          <a:xfrm rot="446821">
            <a:off x="323931" y="538047"/>
            <a:ext cx="6190613" cy="2930662"/>
            <a:chOff x="1465942" y="9124043"/>
            <a:chExt cx="4775200" cy="2260600"/>
          </a:xfrm>
        </p:grpSpPr>
        <p:pic>
          <p:nvPicPr>
            <p:cNvPr id="26" name="図 2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465942" y="9124043"/>
              <a:ext cx="4775200" cy="2260600"/>
            </a:xfrm>
            <a:prstGeom prst="rect">
              <a:avLst/>
            </a:prstGeom>
          </p:spPr>
        </p:pic>
        <p:sp>
          <p:nvSpPr>
            <p:cNvPr id="27" name="テキスト ボックス 26"/>
            <p:cNvSpPr txBox="1"/>
            <p:nvPr/>
          </p:nvSpPr>
          <p:spPr>
            <a:xfrm rot="20777345">
              <a:off x="2299320" y="9557453"/>
              <a:ext cx="2781875" cy="929323"/>
            </a:xfrm>
            <a:prstGeom prst="rect">
              <a:avLst/>
            </a:prstGeom>
            <a:noFill/>
          </p:spPr>
          <p:txBody>
            <a:bodyPr vert="horz" wrap="square" lIns="0" tIns="0" rIns="0" bIns="0" rtlCol="0" anchor="ctr" anchorCtr="1">
              <a:noAutofit/>
            </a:bodyPr>
            <a:lstStyle/>
            <a:p>
              <a:r>
                <a:rPr kumimoji="1" lang="ja-JP" altLang="en-US" sz="6000" b="1" dirty="0">
                  <a:solidFill>
                    <a:schemeClr val="bg1"/>
                  </a:solidFill>
                  <a:latin typeface="MS PGothic" charset="-128"/>
                  <a:ea typeface="MS PGothic" charset="-128"/>
                  <a:cs typeface="MS PGothic" charset="-128"/>
                </a:rPr>
                <a:t>期間限定</a:t>
              </a:r>
            </a:p>
          </p:txBody>
        </p:sp>
      </p:grpSp>
      <p:sp>
        <p:nvSpPr>
          <p:cNvPr id="28" name="テキスト ボックス 27"/>
          <p:cNvSpPr txBox="1"/>
          <p:nvPr/>
        </p:nvSpPr>
        <p:spPr>
          <a:xfrm>
            <a:off x="1086884" y="3511595"/>
            <a:ext cx="6825752" cy="1780580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noAutofit/>
          </a:bodyPr>
          <a:lstStyle/>
          <a:p>
            <a:r>
              <a:rPr kumimoji="1" lang="ja-JP" altLang="en-US" sz="8000" b="1" dirty="0">
                <a:solidFill>
                  <a:schemeClr val="bg1"/>
                </a:solidFill>
                <a:latin typeface="MS PMincho" charset="-128"/>
                <a:ea typeface="MS PMincho" charset="-128"/>
                <a:cs typeface="MS PMincho" charset="-128"/>
              </a:rPr>
              <a:t>季節の</a:t>
            </a:r>
            <a:endParaRPr kumimoji="1" lang="en-US" altLang="ja-JP" sz="8000" b="1" dirty="0">
              <a:solidFill>
                <a:schemeClr val="bg1"/>
              </a:solidFill>
              <a:latin typeface="MS PMincho" charset="-128"/>
              <a:ea typeface="MS PMincho" charset="-128"/>
              <a:cs typeface="MS PMincho" charset="-128"/>
            </a:endParaRPr>
          </a:p>
          <a:p>
            <a:r>
              <a:rPr kumimoji="1" lang="ja-JP" altLang="en-US" sz="8000" b="1" dirty="0">
                <a:solidFill>
                  <a:schemeClr val="bg1"/>
                </a:solidFill>
                <a:latin typeface="MS PMincho" charset="-128"/>
                <a:ea typeface="MS PMincho" charset="-128"/>
                <a:cs typeface="MS PMincho" charset="-128"/>
              </a:rPr>
              <a:t>フルーツパフェ</a:t>
            </a:r>
          </a:p>
        </p:txBody>
      </p:sp>
      <p:sp>
        <p:nvSpPr>
          <p:cNvPr id="29" name="テキスト ボックス 28"/>
          <p:cNvSpPr txBox="1"/>
          <p:nvPr/>
        </p:nvSpPr>
        <p:spPr>
          <a:xfrm>
            <a:off x="1086884" y="5553735"/>
            <a:ext cx="5229259" cy="1780580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noAutofit/>
          </a:bodyPr>
          <a:lstStyle/>
          <a:p>
            <a:r>
              <a:rPr kumimoji="1" lang="en-US" altLang="ja-JP" sz="9600" b="1" dirty="0">
                <a:solidFill>
                  <a:schemeClr val="bg1"/>
                </a:solidFill>
                <a:latin typeface="MS PGothic" charset="-128"/>
                <a:ea typeface="MS PGothic" charset="-128"/>
                <a:cs typeface="MS PGothic" charset="-128"/>
              </a:rPr>
              <a:t>000</a:t>
            </a:r>
            <a:r>
              <a:rPr kumimoji="1" lang="ja-JP" altLang="en-US" sz="5400" b="1" dirty="0">
                <a:solidFill>
                  <a:schemeClr val="bg1"/>
                </a:solidFill>
                <a:latin typeface="MS PGothic" charset="-128"/>
                <a:ea typeface="MS PGothic" charset="-128"/>
                <a:cs typeface="MS PGothic" charset="-128"/>
              </a:rPr>
              <a:t>円</a:t>
            </a:r>
          </a:p>
        </p:txBody>
      </p:sp>
      <p:sp>
        <p:nvSpPr>
          <p:cNvPr id="30" name="テキスト ボックス 29"/>
          <p:cNvSpPr txBox="1"/>
          <p:nvPr/>
        </p:nvSpPr>
        <p:spPr>
          <a:xfrm>
            <a:off x="8732400" y="3455209"/>
            <a:ext cx="4088945" cy="1084091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noAutofit/>
          </a:bodyPr>
          <a:lstStyle/>
          <a:p>
            <a:pPr algn="ctr"/>
            <a:r>
              <a:rPr kumimoji="1" lang="ja-JP" altLang="en-US" sz="4000" b="1" dirty="0">
                <a:solidFill>
                  <a:schemeClr val="bg1"/>
                </a:solidFill>
                <a:latin typeface="MS PGothic" charset="-128"/>
                <a:ea typeface="MS PGothic" charset="-128"/>
                <a:cs typeface="MS PGothic" charset="-128"/>
              </a:rPr>
              <a:t>写真挿入箇所</a:t>
            </a:r>
          </a:p>
        </p:txBody>
      </p:sp>
      <p:sp>
        <p:nvSpPr>
          <p:cNvPr id="31" name="テキスト ボックス 30"/>
          <p:cNvSpPr txBox="1"/>
          <p:nvPr/>
        </p:nvSpPr>
        <p:spPr>
          <a:xfrm>
            <a:off x="1763192" y="12860214"/>
            <a:ext cx="3343353" cy="732574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noAutofit/>
          </a:bodyPr>
          <a:lstStyle/>
          <a:p>
            <a:pPr algn="ctr"/>
            <a:r>
              <a:rPr kumimoji="1" lang="ja-JP" altLang="en-US" sz="4000" b="1" dirty="0">
                <a:solidFill>
                  <a:schemeClr val="bg1"/>
                </a:solidFill>
                <a:latin typeface="MS PGothic" charset="-128"/>
                <a:ea typeface="MS PGothic" charset="-128"/>
                <a:cs typeface="MS PGothic" charset="-128"/>
              </a:rPr>
              <a:t>写真</a:t>
            </a:r>
            <a:r>
              <a:rPr kumimoji="1" lang="ja-JP" altLang="en-US" sz="4000" b="1">
                <a:solidFill>
                  <a:schemeClr val="bg1"/>
                </a:solidFill>
                <a:latin typeface="MS PGothic" charset="-128"/>
                <a:ea typeface="MS PGothic" charset="-128"/>
                <a:cs typeface="MS PGothic" charset="-128"/>
              </a:rPr>
              <a:t>挿入箇所</a:t>
            </a:r>
            <a:endParaRPr kumimoji="1" lang="ja-JP" altLang="en-US" sz="4000" b="1" dirty="0">
              <a:solidFill>
                <a:schemeClr val="bg1"/>
              </a:solidFill>
              <a:latin typeface="MS PGothic" charset="-128"/>
              <a:ea typeface="MS PGothic" charset="-128"/>
              <a:cs typeface="MS PGothic" charset="-128"/>
            </a:endParaRPr>
          </a:p>
        </p:txBody>
      </p:sp>
      <p:grpSp>
        <p:nvGrpSpPr>
          <p:cNvPr id="32" name="図形グループ 31"/>
          <p:cNvGrpSpPr/>
          <p:nvPr/>
        </p:nvGrpSpPr>
        <p:grpSpPr>
          <a:xfrm>
            <a:off x="529399" y="10363231"/>
            <a:ext cx="3727566" cy="1764646"/>
            <a:chOff x="1465942" y="9124043"/>
            <a:chExt cx="4775200" cy="2260600"/>
          </a:xfrm>
        </p:grpSpPr>
        <p:pic>
          <p:nvPicPr>
            <p:cNvPr id="33" name="図 32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465942" y="9124043"/>
              <a:ext cx="4775200" cy="2260600"/>
            </a:xfrm>
            <a:prstGeom prst="rect">
              <a:avLst/>
            </a:prstGeom>
          </p:spPr>
        </p:pic>
        <p:sp>
          <p:nvSpPr>
            <p:cNvPr id="34" name="テキスト ボックス 33"/>
            <p:cNvSpPr txBox="1"/>
            <p:nvPr/>
          </p:nvSpPr>
          <p:spPr>
            <a:xfrm rot="20777345">
              <a:off x="2299320" y="9557453"/>
              <a:ext cx="2781875" cy="929323"/>
            </a:xfrm>
            <a:prstGeom prst="rect">
              <a:avLst/>
            </a:prstGeom>
            <a:noFill/>
          </p:spPr>
          <p:txBody>
            <a:bodyPr vert="horz" wrap="square" lIns="0" tIns="0" rIns="0" bIns="0" rtlCol="0" anchor="ctr" anchorCtr="1">
              <a:noAutofit/>
            </a:bodyPr>
            <a:lstStyle/>
            <a:p>
              <a:r>
                <a:rPr kumimoji="1" lang="ja-JP" altLang="en-US" sz="4800" b="1" dirty="0">
                  <a:solidFill>
                    <a:schemeClr val="bg1"/>
                  </a:solidFill>
                  <a:latin typeface="MS PGothic" charset="-128"/>
                  <a:ea typeface="MS PGothic" charset="-128"/>
                  <a:cs typeface="MS PGothic" charset="-128"/>
                </a:rPr>
                <a:t>オススメ</a:t>
              </a:r>
            </a:p>
          </p:txBody>
        </p:sp>
      </p:grpSp>
      <p:sp>
        <p:nvSpPr>
          <p:cNvPr id="35" name="テキスト ボックス 34"/>
          <p:cNvSpPr txBox="1"/>
          <p:nvPr/>
        </p:nvSpPr>
        <p:spPr>
          <a:xfrm>
            <a:off x="6315597" y="11305962"/>
            <a:ext cx="8259883" cy="2155704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 anchorCtr="0">
            <a:noAutofit/>
          </a:bodyPr>
          <a:lstStyle/>
          <a:p>
            <a:r>
              <a:rPr kumimoji="1" lang="ja-JP" altLang="en-US" sz="6600" b="1" dirty="0">
                <a:solidFill>
                  <a:srgbClr val="4C2C1A"/>
                </a:solidFill>
                <a:latin typeface="MS PMincho" charset="-128"/>
                <a:ea typeface="MS PMincho" charset="-128"/>
                <a:cs typeface="MS PMincho" charset="-128"/>
              </a:rPr>
              <a:t>たっぷり卵の</a:t>
            </a:r>
          </a:p>
          <a:p>
            <a:r>
              <a:rPr kumimoji="1" lang="ja-JP" altLang="en-US" sz="6600" b="1" dirty="0">
                <a:solidFill>
                  <a:srgbClr val="4C2C1A"/>
                </a:solidFill>
                <a:latin typeface="MS PMincho" charset="-128"/>
                <a:ea typeface="MS PMincho" charset="-128"/>
                <a:cs typeface="MS PMincho" charset="-128"/>
              </a:rPr>
              <a:t>ふわふわパンケーキ</a:t>
            </a:r>
          </a:p>
        </p:txBody>
      </p:sp>
      <p:sp>
        <p:nvSpPr>
          <p:cNvPr id="36" name="テキスト ボックス 35"/>
          <p:cNvSpPr txBox="1"/>
          <p:nvPr/>
        </p:nvSpPr>
        <p:spPr>
          <a:xfrm>
            <a:off x="6315597" y="13189045"/>
            <a:ext cx="3445568" cy="1828800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noAutofit/>
          </a:bodyPr>
          <a:lstStyle/>
          <a:p>
            <a:r>
              <a:rPr kumimoji="1" lang="en-US" altLang="ja-JP" sz="11500" b="1" dirty="0">
                <a:solidFill>
                  <a:srgbClr val="4C2C1A"/>
                </a:solidFill>
                <a:latin typeface="MS PGothic" charset="-128"/>
                <a:ea typeface="MS PGothic" charset="-128"/>
                <a:cs typeface="MS PGothic" charset="-128"/>
              </a:rPr>
              <a:t>000</a:t>
            </a:r>
            <a:r>
              <a:rPr kumimoji="1" lang="ja-JP" altLang="en-US" sz="6000" b="1" dirty="0">
                <a:solidFill>
                  <a:srgbClr val="4C2C1A"/>
                </a:solidFill>
                <a:latin typeface="MS PGothic" charset="-128"/>
                <a:ea typeface="MS PGothic" charset="-128"/>
                <a:cs typeface="MS PGothic" charset="-128"/>
              </a:rPr>
              <a:t>円</a:t>
            </a:r>
          </a:p>
        </p:txBody>
      </p:sp>
      <p:sp>
        <p:nvSpPr>
          <p:cNvPr id="37" name="正方形/長方形 36"/>
          <p:cNvSpPr/>
          <p:nvPr/>
        </p:nvSpPr>
        <p:spPr>
          <a:xfrm>
            <a:off x="1" y="16035603"/>
            <a:ext cx="29260800" cy="423597"/>
          </a:xfrm>
          <a:prstGeom prst="rect">
            <a:avLst/>
          </a:prstGeom>
          <a:solidFill>
            <a:srgbClr val="C127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/>
          </a:p>
        </p:txBody>
      </p:sp>
      <p:pic>
        <p:nvPicPr>
          <p:cNvPr id="38" name="図 37"/>
          <p:cNvPicPr>
            <a:picLocks noChangeAspect="1"/>
          </p:cNvPicPr>
          <p:nvPr/>
        </p:nvPicPr>
        <p:blipFill rotWithShape="1">
          <a:blip r:embed="rId4"/>
          <a:srcRect l="41244" t="-1029" r="14208" b="22024"/>
          <a:stretch/>
        </p:blipFill>
        <p:spPr>
          <a:xfrm>
            <a:off x="16566408" y="8950815"/>
            <a:ext cx="4463244" cy="4470220"/>
          </a:xfrm>
          <a:prstGeom prst="rect">
            <a:avLst/>
          </a:prstGeom>
        </p:spPr>
      </p:pic>
      <p:sp>
        <p:nvSpPr>
          <p:cNvPr id="39" name="テキスト ボックス 38"/>
          <p:cNvSpPr txBox="1"/>
          <p:nvPr/>
        </p:nvSpPr>
        <p:spPr>
          <a:xfrm>
            <a:off x="17032712" y="10956152"/>
            <a:ext cx="3539673" cy="853149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noAutofit/>
          </a:bodyPr>
          <a:lstStyle/>
          <a:p>
            <a:pPr algn="ctr"/>
            <a:r>
              <a:rPr kumimoji="1" lang="ja-JP" altLang="en-US" sz="4000" b="1" dirty="0">
                <a:solidFill>
                  <a:schemeClr val="bg1"/>
                </a:solidFill>
                <a:latin typeface="MS PGothic" charset="-128"/>
                <a:ea typeface="MS PGothic" charset="-128"/>
                <a:cs typeface="MS PGothic" charset="-128"/>
              </a:rPr>
              <a:t>写真</a:t>
            </a:r>
            <a:r>
              <a:rPr kumimoji="1" lang="ja-JP" altLang="en-US" sz="4000" b="1">
                <a:solidFill>
                  <a:schemeClr val="bg1"/>
                </a:solidFill>
                <a:latin typeface="MS PGothic" charset="-128"/>
                <a:ea typeface="MS PGothic" charset="-128"/>
                <a:cs typeface="MS PGothic" charset="-128"/>
              </a:rPr>
              <a:t>挿入箇所</a:t>
            </a:r>
            <a:endParaRPr kumimoji="1" lang="ja-JP" altLang="en-US" sz="4000" b="1" dirty="0">
              <a:solidFill>
                <a:schemeClr val="bg1"/>
              </a:solidFill>
              <a:latin typeface="MS PGothic" charset="-128"/>
              <a:ea typeface="MS PGothic" charset="-128"/>
              <a:cs typeface="MS PGothic" charset="-128"/>
            </a:endParaRPr>
          </a:p>
        </p:txBody>
      </p:sp>
      <p:pic>
        <p:nvPicPr>
          <p:cNvPr id="40" name="図 39"/>
          <p:cNvPicPr>
            <a:picLocks noChangeAspect="1"/>
          </p:cNvPicPr>
          <p:nvPr/>
        </p:nvPicPr>
        <p:blipFill rotWithShape="1">
          <a:blip r:embed="rId4"/>
          <a:srcRect l="41244" t="-1029" r="14208" b="22024"/>
          <a:stretch/>
        </p:blipFill>
        <p:spPr>
          <a:xfrm>
            <a:off x="23528181" y="8950815"/>
            <a:ext cx="4463244" cy="4470220"/>
          </a:xfrm>
          <a:prstGeom prst="rect">
            <a:avLst/>
          </a:prstGeom>
        </p:spPr>
      </p:pic>
      <p:sp>
        <p:nvSpPr>
          <p:cNvPr id="41" name="テキスト ボックス 40"/>
          <p:cNvSpPr txBox="1"/>
          <p:nvPr/>
        </p:nvSpPr>
        <p:spPr>
          <a:xfrm>
            <a:off x="23994485" y="10956152"/>
            <a:ext cx="3539673" cy="853149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noAutofit/>
          </a:bodyPr>
          <a:lstStyle/>
          <a:p>
            <a:pPr algn="ctr"/>
            <a:r>
              <a:rPr kumimoji="1" lang="ja-JP" altLang="en-US" sz="4000" b="1" dirty="0">
                <a:solidFill>
                  <a:schemeClr val="bg1"/>
                </a:solidFill>
                <a:latin typeface="MS PGothic" charset="-128"/>
                <a:ea typeface="MS PGothic" charset="-128"/>
                <a:cs typeface="MS PGothic" charset="-128"/>
              </a:rPr>
              <a:t>写真</a:t>
            </a:r>
            <a:r>
              <a:rPr kumimoji="1" lang="ja-JP" altLang="en-US" sz="4000" b="1">
                <a:solidFill>
                  <a:schemeClr val="bg1"/>
                </a:solidFill>
                <a:latin typeface="MS PGothic" charset="-128"/>
                <a:ea typeface="MS PGothic" charset="-128"/>
                <a:cs typeface="MS PGothic" charset="-128"/>
              </a:rPr>
              <a:t>挿入箇所</a:t>
            </a:r>
            <a:endParaRPr kumimoji="1" lang="ja-JP" altLang="en-US" sz="4000" b="1" dirty="0">
              <a:solidFill>
                <a:schemeClr val="bg1"/>
              </a:solidFill>
              <a:latin typeface="MS PGothic" charset="-128"/>
              <a:ea typeface="MS PGothic" charset="-128"/>
              <a:cs typeface="MS PGothic" charset="-128"/>
            </a:endParaRPr>
          </a:p>
        </p:txBody>
      </p:sp>
      <p:sp>
        <p:nvSpPr>
          <p:cNvPr id="42" name="テキスト ボックス 41"/>
          <p:cNvSpPr txBox="1"/>
          <p:nvPr/>
        </p:nvSpPr>
        <p:spPr>
          <a:xfrm>
            <a:off x="15710286" y="13536297"/>
            <a:ext cx="6175488" cy="923555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 anchorCtr="0">
            <a:noAutofit/>
          </a:bodyPr>
          <a:lstStyle/>
          <a:p>
            <a:pPr algn="ctr"/>
            <a:r>
              <a:rPr kumimoji="1" lang="ja-JP" altLang="en-US" sz="4800" b="1" dirty="0">
                <a:solidFill>
                  <a:srgbClr val="4C2C1A"/>
                </a:solidFill>
                <a:latin typeface="MS PMincho" charset="-128"/>
                <a:ea typeface="MS PMincho" charset="-128"/>
                <a:cs typeface="MS PMincho" charset="-128"/>
              </a:rPr>
              <a:t>特製ふわとろオムライス</a:t>
            </a:r>
          </a:p>
        </p:txBody>
      </p:sp>
      <p:sp>
        <p:nvSpPr>
          <p:cNvPr id="43" name="テキスト ボックス 42"/>
          <p:cNvSpPr txBox="1"/>
          <p:nvPr/>
        </p:nvSpPr>
        <p:spPr>
          <a:xfrm>
            <a:off x="22672059" y="13536297"/>
            <a:ext cx="6175488" cy="923555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 anchorCtr="0">
            <a:noAutofit/>
          </a:bodyPr>
          <a:lstStyle/>
          <a:p>
            <a:pPr algn="ctr"/>
            <a:r>
              <a:rPr kumimoji="1" lang="en-US" altLang="ja-JP" sz="4800" b="1" dirty="0">
                <a:solidFill>
                  <a:srgbClr val="4C2C1A"/>
                </a:solidFill>
                <a:latin typeface="MS PMincho" charset="-128"/>
                <a:ea typeface="MS PMincho" charset="-128"/>
                <a:cs typeface="MS PMincho" charset="-128"/>
              </a:rPr>
              <a:t>16</a:t>
            </a:r>
            <a:r>
              <a:rPr kumimoji="1" lang="ja-JP" altLang="en-US" sz="4800" b="1" dirty="0">
                <a:solidFill>
                  <a:srgbClr val="4C2C1A"/>
                </a:solidFill>
                <a:latin typeface="MS PMincho" charset="-128"/>
                <a:ea typeface="MS PMincho" charset="-128"/>
                <a:cs typeface="MS PMincho" charset="-128"/>
              </a:rPr>
              <a:t>品目の野菜カレー</a:t>
            </a:r>
          </a:p>
        </p:txBody>
      </p:sp>
      <p:sp>
        <p:nvSpPr>
          <p:cNvPr id="44" name="テキスト ボックス 43"/>
          <p:cNvSpPr txBox="1"/>
          <p:nvPr/>
        </p:nvSpPr>
        <p:spPr>
          <a:xfrm>
            <a:off x="17075246" y="14227781"/>
            <a:ext cx="3445568" cy="1374005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noAutofit/>
          </a:bodyPr>
          <a:lstStyle/>
          <a:p>
            <a:pPr algn="ctr"/>
            <a:r>
              <a:rPr kumimoji="1" lang="en-US" altLang="ja-JP" sz="8800" b="1" dirty="0">
                <a:solidFill>
                  <a:srgbClr val="4C2C1A"/>
                </a:solidFill>
                <a:latin typeface="MS PGothic" charset="-128"/>
                <a:ea typeface="MS PGothic" charset="-128"/>
                <a:cs typeface="MS PGothic" charset="-128"/>
              </a:rPr>
              <a:t>000</a:t>
            </a:r>
            <a:r>
              <a:rPr kumimoji="1" lang="ja-JP" altLang="en-US" sz="4800" b="1" dirty="0">
                <a:solidFill>
                  <a:srgbClr val="4C2C1A"/>
                </a:solidFill>
                <a:latin typeface="MS PGothic" charset="-128"/>
                <a:ea typeface="MS PGothic" charset="-128"/>
                <a:cs typeface="MS PGothic" charset="-128"/>
              </a:rPr>
              <a:t>円</a:t>
            </a:r>
          </a:p>
        </p:txBody>
      </p:sp>
      <p:sp>
        <p:nvSpPr>
          <p:cNvPr id="45" name="テキスト ボックス 44"/>
          <p:cNvSpPr txBox="1"/>
          <p:nvPr/>
        </p:nvSpPr>
        <p:spPr>
          <a:xfrm>
            <a:off x="24037019" y="14227781"/>
            <a:ext cx="3445568" cy="1374005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noAutofit/>
          </a:bodyPr>
          <a:lstStyle/>
          <a:p>
            <a:pPr algn="ctr"/>
            <a:r>
              <a:rPr kumimoji="1" lang="en-US" altLang="ja-JP" sz="8800" b="1" dirty="0">
                <a:solidFill>
                  <a:srgbClr val="4C2C1A"/>
                </a:solidFill>
                <a:latin typeface="MS PGothic" charset="-128"/>
                <a:ea typeface="MS PGothic" charset="-128"/>
                <a:cs typeface="MS PGothic" charset="-128"/>
              </a:rPr>
              <a:t>000</a:t>
            </a:r>
            <a:r>
              <a:rPr kumimoji="1" lang="ja-JP" altLang="en-US" sz="4800" b="1" dirty="0">
                <a:solidFill>
                  <a:srgbClr val="4C2C1A"/>
                </a:solidFill>
                <a:latin typeface="MS PGothic" charset="-128"/>
                <a:ea typeface="MS PGothic" charset="-128"/>
                <a:cs typeface="MS PGothic" charset="-128"/>
              </a:rPr>
              <a:t>円</a:t>
            </a:r>
          </a:p>
        </p:txBody>
      </p:sp>
      <p:cxnSp>
        <p:nvCxnSpPr>
          <p:cNvPr id="46" name="直線コネクタ 45"/>
          <p:cNvCxnSpPr/>
          <p:nvPr/>
        </p:nvCxnSpPr>
        <p:spPr>
          <a:xfrm>
            <a:off x="-5904" y="9892473"/>
            <a:ext cx="13623636" cy="0"/>
          </a:xfrm>
          <a:prstGeom prst="line">
            <a:avLst/>
          </a:prstGeom>
          <a:ln w="127000">
            <a:solidFill>
              <a:srgbClr val="4C2C1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線コネクタ 46"/>
          <p:cNvCxnSpPr/>
          <p:nvPr/>
        </p:nvCxnSpPr>
        <p:spPr>
          <a:xfrm>
            <a:off x="-5904" y="9712364"/>
            <a:ext cx="13623636" cy="0"/>
          </a:xfrm>
          <a:prstGeom prst="line">
            <a:avLst/>
          </a:prstGeom>
          <a:ln w="63500">
            <a:solidFill>
              <a:srgbClr val="4C2C1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8" name="図 4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977732" y="10698742"/>
            <a:ext cx="2289683" cy="1813306"/>
          </a:xfrm>
          <a:prstGeom prst="rect">
            <a:avLst/>
          </a:prstGeom>
        </p:spPr>
      </p:pic>
      <p:pic>
        <p:nvPicPr>
          <p:cNvPr id="49" name="図 4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536410">
            <a:off x="26622379" y="8788816"/>
            <a:ext cx="1981200" cy="1003300"/>
          </a:xfrm>
          <a:prstGeom prst="rect">
            <a:avLst/>
          </a:prstGeom>
        </p:spPr>
      </p:pic>
      <p:pic>
        <p:nvPicPr>
          <p:cNvPr id="50" name="図 4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536410">
            <a:off x="19598371" y="8778949"/>
            <a:ext cx="2298700" cy="1054100"/>
          </a:xfrm>
          <a:prstGeom prst="rect">
            <a:avLst/>
          </a:prstGeom>
        </p:spPr>
      </p:pic>
      <p:cxnSp>
        <p:nvCxnSpPr>
          <p:cNvPr id="52" name="直線コネクタ 51"/>
          <p:cNvCxnSpPr/>
          <p:nvPr/>
        </p:nvCxnSpPr>
        <p:spPr>
          <a:xfrm>
            <a:off x="22449275" y="8692103"/>
            <a:ext cx="0" cy="6914690"/>
          </a:xfrm>
          <a:prstGeom prst="line">
            <a:avLst/>
          </a:prstGeom>
          <a:ln w="63500">
            <a:solidFill>
              <a:srgbClr val="4C2C1A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3" name="図形グループ 52"/>
          <p:cNvGrpSpPr/>
          <p:nvPr/>
        </p:nvGrpSpPr>
        <p:grpSpPr>
          <a:xfrm>
            <a:off x="866912" y="8204497"/>
            <a:ext cx="12750820" cy="1542377"/>
            <a:chOff x="1581549" y="7741880"/>
            <a:chExt cx="12750820" cy="1542377"/>
          </a:xfrm>
        </p:grpSpPr>
        <p:sp>
          <p:nvSpPr>
            <p:cNvPr id="54" name="テキスト ボックス 53"/>
            <p:cNvSpPr txBox="1"/>
            <p:nvPr/>
          </p:nvSpPr>
          <p:spPr>
            <a:xfrm>
              <a:off x="2553805" y="7741880"/>
              <a:ext cx="11778564" cy="1542377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lIns="0" tIns="0" rIns="0" bIns="0" rtlCol="0" anchor="ctr" anchorCtr="0">
              <a:noAutofit/>
            </a:bodyPr>
            <a:lstStyle/>
            <a:p>
              <a:r>
                <a:rPr kumimoji="1" lang="ja-JP" altLang="en-US" sz="6000" b="1" dirty="0">
                  <a:solidFill>
                    <a:srgbClr val="4C2C1A"/>
                  </a:solidFill>
                  <a:latin typeface="MS PMincho" charset="-128"/>
                  <a:ea typeface="MS PMincho" charset="-128"/>
                  <a:cs typeface="MS PMincho" charset="-128"/>
                </a:rPr>
                <a:t>本日のおすすめメニュー</a:t>
              </a:r>
            </a:p>
          </p:txBody>
        </p:sp>
        <p:pic>
          <p:nvPicPr>
            <p:cNvPr id="55" name="図 54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1581549" y="7854138"/>
              <a:ext cx="864115" cy="1126473"/>
            </a:xfrm>
            <a:prstGeom prst="rect">
              <a:avLst/>
            </a:prstGeom>
          </p:spPr>
        </p:pic>
      </p:grpSp>
      <p:cxnSp>
        <p:nvCxnSpPr>
          <p:cNvPr id="58" name="直線コネクタ 57"/>
          <p:cNvCxnSpPr/>
          <p:nvPr/>
        </p:nvCxnSpPr>
        <p:spPr>
          <a:xfrm>
            <a:off x="14917099" y="8692103"/>
            <a:ext cx="0" cy="6914690"/>
          </a:xfrm>
          <a:prstGeom prst="line">
            <a:avLst/>
          </a:prstGeom>
          <a:ln w="63500">
            <a:solidFill>
              <a:srgbClr val="4C2C1A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49631521"/>
      </p:ext>
    </p:extLst>
  </p:cSld>
  <p:clrMapOvr>
    <a:masterClrMapping/>
  </p:clrMapOvr>
</p:sld>
</file>

<file path=ppt/theme/theme1.xml><?xml version="1.0" encoding="utf-8"?>
<a:theme xmlns:a="http://schemas.openxmlformats.org/drawingml/2006/main" name="ホワイト">
  <a:themeElements>
    <a:clrScheme name="ホワイ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ホワイ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ホワイ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551</TotalTime>
  <Words>51</Words>
  <Application>Microsoft Office PowerPoint</Application>
  <PresentationFormat>ユーザー設定</PresentationFormat>
  <Paragraphs>19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7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9" baseType="lpstr">
      <vt:lpstr>MS PGothic</vt:lpstr>
      <vt:lpstr>MS PMincho</vt:lpstr>
      <vt:lpstr>游ゴシック</vt:lpstr>
      <vt:lpstr>游ゴシック Light</vt:lpstr>
      <vt:lpstr>Arial</vt:lpstr>
      <vt:lpstr>Calibri</vt:lpstr>
      <vt:lpstr>Calibri Light</vt:lpstr>
      <vt:lpstr>ホワイト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Office365</dc:creator>
  <cp:lastModifiedBy>吉野 久英</cp:lastModifiedBy>
  <cp:revision>41</cp:revision>
  <dcterms:created xsi:type="dcterms:W3CDTF">2018-03-02T10:39:44Z</dcterms:created>
  <dcterms:modified xsi:type="dcterms:W3CDTF">2018-05-23T01:02:08Z</dcterms:modified>
</cp:coreProperties>
</file>