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260800" cy="16459200"/>
  <p:notesSz cx="6858000" cy="9144000"/>
  <p:defaultTextStyle>
    <a:defPPr>
      <a:defRPr lang="ja-JP"/>
    </a:defPPr>
    <a:lvl1pPr marL="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92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BD1"/>
    <a:srgbClr val="00A29A"/>
    <a:srgbClr val="B28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4608"/>
  </p:normalViewPr>
  <p:slideViewPr>
    <p:cSldViewPr snapToGrid="0" snapToObjects="1">
      <p:cViewPr varScale="1">
        <p:scale>
          <a:sx n="43" d="100"/>
          <a:sy n="43" d="100"/>
        </p:scale>
        <p:origin x="996" y="90"/>
      </p:cViewPr>
      <p:guideLst>
        <p:guide orient="horz" pos="5184"/>
        <p:guide pos="92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2693671"/>
            <a:ext cx="21945600" cy="573024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8644891"/>
            <a:ext cx="21945600" cy="3973829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39760" y="876300"/>
            <a:ext cx="6309360" cy="139484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1680" y="876300"/>
            <a:ext cx="18562320" cy="139484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440" y="4103372"/>
            <a:ext cx="25237440" cy="6846569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6440" y="11014712"/>
            <a:ext cx="25237440" cy="3600449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16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132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1" y="876301"/>
            <a:ext cx="25237440" cy="31813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492" y="4034791"/>
            <a:ext cx="12378689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5492" y="6012180"/>
            <a:ext cx="12378689" cy="8843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813280" y="4034791"/>
            <a:ext cx="12439651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813280" y="6012180"/>
            <a:ext cx="12439651" cy="8843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9651" y="2369821"/>
            <a:ext cx="14813280" cy="116967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439651" y="2369821"/>
            <a:ext cx="14813280" cy="116967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1680" y="4381500"/>
            <a:ext cx="2523744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8015F-4180-1D4A-B29A-94E5FC73DFB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24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kumimoji="1"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kumimoji="1"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図 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282" y="10811073"/>
            <a:ext cx="3843005" cy="3843005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B9CD9E1-892D-480C-987F-87B6295693A6}"/>
              </a:ext>
            </a:extLst>
          </p:cNvPr>
          <p:cNvSpPr/>
          <p:nvPr/>
        </p:nvSpPr>
        <p:spPr>
          <a:xfrm>
            <a:off x="21945600" y="0"/>
            <a:ext cx="7315200" cy="411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/>
            <a:r>
              <a:rPr lang="ja-JP" altLang="en-US" sz="3600" dirty="0">
                <a:solidFill>
                  <a:prstClr val="white"/>
                </a:solidFill>
              </a:rPr>
              <a:t>テレビ表示エリア</a:t>
            </a:r>
            <a:endParaRPr lang="en-US" altLang="ja-JP" sz="3600" dirty="0">
              <a:solidFill>
                <a:prstClr val="white"/>
              </a:solidFill>
            </a:endParaRPr>
          </a:p>
          <a:p>
            <a:pPr lvl="0" algn="ctr" defTabSz="457200"/>
            <a:r>
              <a:rPr lang="en-US" altLang="ja-JP" sz="3600" dirty="0">
                <a:solidFill>
                  <a:prstClr val="white"/>
                </a:solidFill>
              </a:rPr>
              <a:t>【</a:t>
            </a:r>
            <a:r>
              <a:rPr lang="ja-JP" altLang="en-US" sz="3600" dirty="0">
                <a:solidFill>
                  <a:prstClr val="white"/>
                </a:solidFill>
              </a:rPr>
              <a:t>小</a:t>
            </a:r>
            <a:r>
              <a:rPr lang="en-US" altLang="ja-JP" sz="3600" dirty="0">
                <a:solidFill>
                  <a:prstClr val="white"/>
                </a:solidFill>
              </a:rPr>
              <a:t>】</a:t>
            </a:r>
            <a:endParaRPr lang="ja-JP" altLang="en-US" sz="3600" dirty="0">
              <a:solidFill>
                <a:prstClr val="white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5600" y="4114800"/>
            <a:ext cx="7315200" cy="123444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/>
          <a:srcRect l="33296"/>
          <a:stretch/>
        </p:blipFill>
        <p:spPr>
          <a:xfrm>
            <a:off x="21945600" y="5898691"/>
            <a:ext cx="3728376" cy="902431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7892828" y="4700392"/>
            <a:ext cx="948267" cy="10858742"/>
          </a:xfrm>
          <a:prstGeom prst="rect">
            <a:avLst/>
          </a:prstGeom>
          <a:noFill/>
        </p:spPr>
        <p:txBody>
          <a:bodyPr vert="eaVert" wrap="none" lIns="0" tIns="0" rIns="0" bIns="0" rtlCol="0" anchor="ctr" anchorCtr="0">
            <a:noAutofit/>
          </a:bodyPr>
          <a:lstStyle/>
          <a:p>
            <a:r>
              <a:rPr kumimoji="1" lang="ja-JP" altLang="en-US" sz="6000" b="1" spc="12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百万円ではじめる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34024" y="4700393"/>
            <a:ext cx="1286934" cy="108587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lIns="0" tIns="0" rIns="0" bIns="0" rtlCol="0" anchor="ctr" anchorCtr="0">
            <a:noAutofit/>
          </a:bodyPr>
          <a:lstStyle/>
          <a:p>
            <a:r>
              <a:rPr kumimoji="1" lang="ja-JP" altLang="en-US" sz="8000" b="1" spc="1800" dirty="0">
                <a:solidFill>
                  <a:schemeClr val="accent4">
                    <a:lumMod val="60000"/>
                    <a:lumOff val="4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あなたのための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316266" y="6295813"/>
            <a:ext cx="1286934" cy="60111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lIns="0" tIns="0" rIns="0" bIns="0" rtlCol="0" anchor="ctr" anchorCtr="0">
            <a:noAutofit/>
          </a:bodyPr>
          <a:lstStyle/>
          <a:p>
            <a:r>
              <a:rPr kumimoji="1" lang="ja-JP" altLang="en-US" sz="16600" b="1" spc="1800" dirty="0">
                <a:solidFill>
                  <a:schemeClr val="accent4">
                    <a:lumMod val="60000"/>
                    <a:lumOff val="4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ＮＩＳＡ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0" y="14923009"/>
            <a:ext cx="29260800" cy="1536192"/>
          </a:xfrm>
          <a:prstGeom prst="rect">
            <a:avLst/>
          </a:prstGeom>
          <a:solidFill>
            <a:srgbClr val="2C3093"/>
          </a:solidFill>
        </p:spPr>
        <p:txBody>
          <a:bodyPr vert="horz" wrap="none" lIns="720000" tIns="0" rIns="0" bIns="0" rtlCol="0" anchor="ctr" anchorCtr="0">
            <a:noAutofit/>
          </a:bodyPr>
          <a:lstStyle/>
          <a:p>
            <a:r>
              <a:rPr kumimoji="1" lang="ja-JP" altLang="en-US" sz="6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○○銀行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0" y="0"/>
            <a:ext cx="21945600" cy="439273"/>
          </a:xfrm>
          <a:prstGeom prst="rect">
            <a:avLst/>
          </a:prstGeom>
          <a:solidFill>
            <a:srgbClr val="2C3093"/>
          </a:solidFill>
        </p:spPr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kumimoji="1" lang="ja-JP" altLang="en-US" sz="44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381298" y="7742386"/>
            <a:ext cx="8094377" cy="605507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is-IS" altLang="ja-JP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00</a:t>
            </a:r>
            <a:r>
              <a:rPr kumimoji="1" lang="ja-JP" altLang="is-I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：</a:t>
            </a:r>
            <a:r>
              <a:rPr kumimoji="1" lang="is-IS" altLang="ja-JP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00〜00</a:t>
            </a:r>
            <a:r>
              <a:rPr kumimoji="1" lang="ja-JP" altLang="is-I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：</a:t>
            </a:r>
            <a:r>
              <a:rPr kumimoji="1" lang="is-IS" altLang="ja-JP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00</a:t>
            </a:r>
            <a:endParaRPr kumimoji="1" lang="ja-JP" altLang="en-US" sz="6600" dirty="0">
              <a:solidFill>
                <a:schemeClr val="tx1">
                  <a:lumMod val="75000"/>
                  <a:lumOff val="25000"/>
                </a:schemeClr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025588" y="12122612"/>
            <a:ext cx="7717535" cy="921777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6600" u="sng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詳しくは</a:t>
            </a:r>
            <a:r>
              <a:rPr kumimoji="1" lang="en-US" altLang="ja-JP" sz="6600" u="sng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Web</a:t>
            </a:r>
            <a:r>
              <a:rPr kumimoji="1" lang="ja-JP" altLang="en-US" sz="6600" u="sng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で！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1106825" y="1283259"/>
            <a:ext cx="3239103" cy="2251948"/>
          </a:xfrm>
          <a:prstGeom prst="roundRect">
            <a:avLst/>
          </a:prstGeom>
          <a:solidFill>
            <a:srgbClr val="2C3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spc="3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参加費</a:t>
            </a:r>
            <a:endParaRPr kumimoji="1" lang="en-US" altLang="ja-JP" sz="5400" b="1" spc="3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r>
              <a:rPr kumimoji="1" lang="ja-JP" altLang="en-US" sz="5400" b="1" spc="3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無料</a:t>
            </a:r>
          </a:p>
        </p:txBody>
      </p:sp>
      <p:pic>
        <p:nvPicPr>
          <p:cNvPr id="63" name="図 62"/>
          <p:cNvPicPr>
            <a:picLocks noChangeAspect="1"/>
          </p:cNvPicPr>
          <p:nvPr/>
        </p:nvPicPr>
        <p:blipFill rotWithShape="1">
          <a:blip r:embed="rId5"/>
          <a:srcRect r="10984" b="3795"/>
          <a:stretch/>
        </p:blipFill>
        <p:spPr>
          <a:xfrm>
            <a:off x="11598267" y="439273"/>
            <a:ext cx="10347333" cy="1448373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85303" y="3960261"/>
            <a:ext cx="15509364" cy="936870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「積み立て資金の</a:t>
            </a:r>
            <a:endParaRPr kumimoji="1" lang="en-US" altLang="ja-JP" sz="9600" dirty="0">
              <a:solidFill>
                <a:schemeClr val="tx1">
                  <a:lumMod val="75000"/>
                  <a:lumOff val="25000"/>
                </a:schemeClr>
              </a:solidFill>
              <a:latin typeface="MS PGothic" charset="-128"/>
              <a:ea typeface="MS PGothic" charset="-128"/>
              <a:cs typeface="MS PGothic" charset="-128"/>
            </a:endParaRPr>
          </a:p>
          <a:p>
            <a:r>
              <a:rPr kumimoji="1" lang="ja-JP" alt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運用について考える」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381298" y="9331178"/>
            <a:ext cx="8094377" cy="605507"/>
          </a:xfrm>
          <a:prstGeom prst="rect">
            <a:avLst/>
          </a:prstGeom>
          <a:noFill/>
          <a:effectLst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660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○</a:t>
            </a:r>
            <a:r>
              <a:rPr kumimoji="1" lang="ja-JP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○文化センター</a:t>
            </a:r>
          </a:p>
        </p:txBody>
      </p:sp>
      <p:sp>
        <p:nvSpPr>
          <p:cNvPr id="67" name="角丸四角形 66"/>
          <p:cNvSpPr/>
          <p:nvPr/>
        </p:nvSpPr>
        <p:spPr>
          <a:xfrm>
            <a:off x="973505" y="7865854"/>
            <a:ext cx="2095662" cy="964079"/>
          </a:xfrm>
          <a:prstGeom prst="roundRect">
            <a:avLst/>
          </a:prstGeom>
          <a:solidFill>
            <a:srgbClr val="2C3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/>
              <a:t>時間</a:t>
            </a:r>
          </a:p>
        </p:txBody>
      </p:sp>
      <p:sp>
        <p:nvSpPr>
          <p:cNvPr id="68" name="角丸四角形 67"/>
          <p:cNvSpPr/>
          <p:nvPr/>
        </p:nvSpPr>
        <p:spPr>
          <a:xfrm>
            <a:off x="1025588" y="9368998"/>
            <a:ext cx="2095662" cy="964079"/>
          </a:xfrm>
          <a:prstGeom prst="roundRect">
            <a:avLst/>
          </a:prstGeom>
          <a:solidFill>
            <a:srgbClr val="2C3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/>
              <a:t>場所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039859" y="1617274"/>
            <a:ext cx="16499341" cy="14012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kumimoji="1" lang="ja-JP" altLang="en-US" sz="9600" b="1" dirty="0">
                <a:solidFill>
                  <a:srgbClr val="2C3093"/>
                </a:solidFill>
                <a:latin typeface="MS PGothic" charset="-128"/>
                <a:ea typeface="MS PGothic" charset="-128"/>
                <a:cs typeface="MS PGothic" charset="-128"/>
              </a:rPr>
              <a:t>金融セミナーのご案内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621924" y="6472343"/>
            <a:ext cx="4088945" cy="10840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写真挿入箇所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585031" y="13397305"/>
            <a:ext cx="4088945" cy="10840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写真挿入箇所</a:t>
            </a:r>
          </a:p>
        </p:txBody>
      </p:sp>
    </p:spTree>
    <p:extLst>
      <p:ext uri="{BB962C8B-B14F-4D97-AF65-F5344CB8AC3E}">
        <p14:creationId xmlns:p14="http://schemas.microsoft.com/office/powerpoint/2010/main" val="104492594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</TotalTime>
  <Words>54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MS PGothic</vt:lpstr>
      <vt:lpstr>MS PMincho</vt:lpstr>
      <vt:lpstr>游ゴシック</vt:lpstr>
      <vt:lpstr>游ゴシック Light</vt:lpstr>
      <vt:lpstr>Arial</vt:lpstr>
      <vt:lpstr>Calibri</vt:lpstr>
      <vt:lpstr>Calibri Light</vt:lpstr>
      <vt:lpstr>ホワイト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Office365</dc:creator>
  <cp:lastModifiedBy>吉野 久英</cp:lastModifiedBy>
  <cp:revision>41</cp:revision>
  <dcterms:created xsi:type="dcterms:W3CDTF">2018-03-02T10:39:44Z</dcterms:created>
  <dcterms:modified xsi:type="dcterms:W3CDTF">2018-05-23T01:03:31Z</dcterms:modified>
</cp:coreProperties>
</file>