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6459200" cy="2926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093"/>
    <a:srgbClr val="C1272C"/>
    <a:srgbClr val="FF0009"/>
    <a:srgbClr val="F15924"/>
    <a:srgbClr val="4C2C1A"/>
    <a:srgbClr val="0071BE"/>
    <a:srgbClr val="F89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02" autoAdjust="0"/>
    <p:restoredTop sz="94660"/>
  </p:normalViewPr>
  <p:slideViewPr>
    <p:cSldViewPr snapToGrid="0">
      <p:cViewPr varScale="1">
        <p:scale>
          <a:sx n="24" d="100"/>
          <a:sy n="24" d="100"/>
        </p:scale>
        <p:origin x="3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4788749"/>
            <a:ext cx="13990320" cy="10187093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5368695"/>
            <a:ext cx="12344400" cy="7064585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60" indent="0" algn="ctr">
              <a:buNone/>
              <a:defRPr sz="3600"/>
            </a:lvl2pPr>
            <a:lvl3pPr marL="1645920" indent="0" algn="ctr">
              <a:buNone/>
              <a:defRPr sz="3240"/>
            </a:lvl3pPr>
            <a:lvl4pPr marL="2468880" indent="0" algn="ctr">
              <a:buNone/>
              <a:defRPr sz="2880"/>
            </a:lvl4pPr>
            <a:lvl5pPr marL="3291840" indent="0" algn="ctr">
              <a:buNone/>
              <a:defRPr sz="2880"/>
            </a:lvl5pPr>
            <a:lvl6pPr marL="4114800" indent="0" algn="ctr">
              <a:buNone/>
              <a:defRPr sz="2880"/>
            </a:lvl6pPr>
            <a:lvl7pPr marL="4937760" indent="0" algn="ctr">
              <a:buNone/>
              <a:defRPr sz="2880"/>
            </a:lvl7pPr>
            <a:lvl8pPr marL="5760720" indent="0" algn="ctr">
              <a:buNone/>
              <a:defRPr sz="2880"/>
            </a:lvl8pPr>
            <a:lvl9pPr marL="6583680" indent="0" algn="ctr">
              <a:buNone/>
              <a:defRPr sz="28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75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0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1557867"/>
            <a:ext cx="3549015" cy="247971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1557867"/>
            <a:ext cx="10441305" cy="247971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95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12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7294888"/>
            <a:ext cx="14196060" cy="12171678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9581715"/>
            <a:ext cx="14196060" cy="6400798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6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92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8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80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76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72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6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46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7789333"/>
            <a:ext cx="6995160" cy="185657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7789333"/>
            <a:ext cx="6995160" cy="185657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5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557873"/>
            <a:ext cx="14196060" cy="56557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7172962"/>
            <a:ext cx="6963012" cy="351535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10688320"/>
            <a:ext cx="6963012" cy="157209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7172962"/>
            <a:ext cx="6997304" cy="351535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10688320"/>
            <a:ext cx="6997304" cy="157209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6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66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950720"/>
            <a:ext cx="5308520" cy="682752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4213020"/>
            <a:ext cx="8332470" cy="20794133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8778240"/>
            <a:ext cx="5308520" cy="16262775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887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950720"/>
            <a:ext cx="5308520" cy="682752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4213020"/>
            <a:ext cx="8332470" cy="20794133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60" indent="0">
              <a:buNone/>
              <a:defRPr sz="5040"/>
            </a:lvl2pPr>
            <a:lvl3pPr marL="1645920" indent="0">
              <a:buNone/>
              <a:defRPr sz="4320"/>
            </a:lvl3pPr>
            <a:lvl4pPr marL="2468880" indent="0">
              <a:buNone/>
              <a:defRPr sz="3600"/>
            </a:lvl4pPr>
            <a:lvl5pPr marL="3291840" indent="0">
              <a:buNone/>
              <a:defRPr sz="3600"/>
            </a:lvl5pPr>
            <a:lvl6pPr marL="4114800" indent="0">
              <a:buNone/>
              <a:defRPr sz="3600"/>
            </a:lvl6pPr>
            <a:lvl7pPr marL="4937760" indent="0">
              <a:buNone/>
              <a:defRPr sz="3600"/>
            </a:lvl7pPr>
            <a:lvl8pPr marL="5760720" indent="0">
              <a:buNone/>
              <a:defRPr sz="3600"/>
            </a:lvl8pPr>
            <a:lvl9pPr marL="6583680" indent="0">
              <a:buNone/>
              <a:defRPr sz="3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8778240"/>
            <a:ext cx="5308520" cy="16262775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86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1557873"/>
            <a:ext cx="14196060" cy="5655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7789333"/>
            <a:ext cx="14196060" cy="18565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27120433"/>
            <a:ext cx="3703320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0A14B-412A-41C5-BAEB-4ACF776C6135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27120433"/>
            <a:ext cx="5554980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27120433"/>
            <a:ext cx="3703320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02028-EE59-4168-B500-15A1637C6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96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45920" rtl="0" eaLnBrk="1" latinLnBrk="0" hangingPunct="1">
        <a:lnSpc>
          <a:spcPct val="90000"/>
        </a:lnSpc>
        <a:spcBef>
          <a:spcPct val="0"/>
        </a:spcBef>
        <a:buNone/>
        <a:defRPr kumimoji="1"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64592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kumimoji="1"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28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2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51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92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8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80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76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72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680" algn="l" defTabSz="1645920" rtl="0" eaLnBrk="1" latinLnBrk="0" hangingPunct="1">
        <a:defRPr kumimoji="1"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6" y="9347199"/>
            <a:ext cx="16448074" cy="6092884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F32EFAC-1CBB-4A42-A897-B6955C41FFA7}"/>
              </a:ext>
            </a:extLst>
          </p:cNvPr>
          <p:cNvSpPr/>
          <p:nvPr/>
        </p:nvSpPr>
        <p:spPr>
          <a:xfrm>
            <a:off x="0" y="0"/>
            <a:ext cx="16459200" cy="934719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800" dirty="0"/>
              <a:t>テレビ表示エリア</a:t>
            </a:r>
            <a:endParaRPr kumimoji="1" lang="en-US" altLang="ja-JP" sz="8800" dirty="0"/>
          </a:p>
          <a:p>
            <a:pPr algn="ctr"/>
            <a:r>
              <a:rPr kumimoji="1" lang="en-US" altLang="ja-JP" sz="8800" dirty="0"/>
              <a:t>【</a:t>
            </a:r>
            <a:r>
              <a:rPr lang="ja-JP" altLang="en-US" sz="8800" dirty="0"/>
              <a:t>大</a:t>
            </a:r>
            <a:r>
              <a:rPr kumimoji="1" lang="en-US" altLang="ja-JP" sz="8800" dirty="0"/>
              <a:t>】</a:t>
            </a:r>
            <a:endParaRPr kumimoji="1" lang="ja-JP" altLang="en-US" sz="8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" y="28241413"/>
            <a:ext cx="16459199" cy="1019387"/>
          </a:xfrm>
          <a:prstGeom prst="rect">
            <a:avLst/>
          </a:prstGeom>
          <a:solidFill>
            <a:srgbClr val="2C3093"/>
          </a:solidFill>
        </p:spPr>
        <p:txBody>
          <a:bodyPr vert="horz" wrap="none" lIns="720000" tIns="0" rIns="0" bIns="0" rtlCol="0" anchor="ctr" anchorCtr="0">
            <a:no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○○銀行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106217" y="22745682"/>
            <a:ext cx="8500567" cy="683179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</a:t>
            </a:r>
            <a:r>
              <a:rPr kumimoji="1" lang="ja-JP" altLang="is-I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：</a:t>
            </a:r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00〜00</a:t>
            </a:r>
            <a:r>
              <a:rPr kumimoji="1" lang="ja-JP" altLang="is-I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：</a:t>
            </a:r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</a:t>
            </a:r>
            <a:endParaRPr kumimoji="1" lang="ja-JP" altLang="en-US" sz="6600" dirty="0">
              <a:solidFill>
                <a:schemeClr val="tx1">
                  <a:lumMod val="75000"/>
                  <a:lumOff val="25000"/>
                </a:schemeClr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79796" y="26142536"/>
            <a:ext cx="6440047" cy="690865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詳しくは</a:t>
            </a:r>
            <a:r>
              <a:rPr kumimoji="1" lang="en-US" altLang="ja-JP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Web</a:t>
            </a:r>
            <a:r>
              <a:rPr kumimoji="1" lang="ja-JP" altLang="en-US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で！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824553" y="15925484"/>
            <a:ext cx="4354896" cy="1187136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spc="300">
                <a:solidFill>
                  <a:schemeClr val="accent4">
                    <a:lumMod val="60000"/>
                    <a:lumOff val="40000"/>
                  </a:schemeClr>
                </a:solidFill>
              </a:rPr>
              <a:t>参加費無料</a:t>
            </a:r>
            <a:endParaRPr kumimoji="1" lang="ja-JP" altLang="en-US" sz="5400" b="1" spc="3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3"/>
          <a:srcRect l="-9644" r="20627" b="3795"/>
          <a:stretch/>
        </p:blipFill>
        <p:spPr>
          <a:xfrm>
            <a:off x="7219844" y="15440083"/>
            <a:ext cx="9239355" cy="12801330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824553" y="19383664"/>
            <a:ext cx="11624159" cy="2524035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「積み立て資金の</a:t>
            </a:r>
            <a:endParaRPr kumimoji="1" lang="en-US" altLang="ja-JP" sz="8000" dirty="0">
              <a:solidFill>
                <a:schemeClr val="tx1">
                  <a:lumMod val="75000"/>
                  <a:lumOff val="25000"/>
                </a:schemeClr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r>
              <a:rPr kumimoji="1" lang="ja-JP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運用について考える」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06217" y="23751535"/>
            <a:ext cx="8500567" cy="683179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660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○</a:t>
            </a:r>
            <a:r>
              <a:rPr kumimoji="1" lang="ja-JP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○文化センター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40761" y="22762350"/>
            <a:ext cx="2031014" cy="874310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/>
              <a:t>時間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779797" y="23888946"/>
            <a:ext cx="2031014" cy="874310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/>
              <a:t>場所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24553" y="17442707"/>
            <a:ext cx="12366140" cy="1455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8800" b="1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金融セミナーのご案内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2469141" y="21907699"/>
            <a:ext cx="3064636" cy="812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写真挿入箇所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3777" y="25159547"/>
            <a:ext cx="2880305" cy="288030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5"/>
          <a:srcRect l="-3274" b="23250"/>
          <a:stretch/>
        </p:blipFill>
        <p:spPr>
          <a:xfrm>
            <a:off x="824553" y="9461532"/>
            <a:ext cx="4982697" cy="5978551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6093277" y="9688186"/>
            <a:ext cx="9337228" cy="12421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kumimoji="1" lang="ja-JP" altLang="en-US" sz="6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百万円ではじめる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036807" y="10949122"/>
            <a:ext cx="9247343" cy="15651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kumimoji="1" lang="ja-JP" altLang="en-US" sz="9600" b="1" spc="1800" dirty="0">
                <a:solidFill>
                  <a:schemeClr val="accent4">
                    <a:lumMod val="60000"/>
                    <a:lumOff val="4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あなたのための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93277" y="12393676"/>
            <a:ext cx="7001934" cy="21435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kumimoji="1" lang="ja-JP" altLang="en-US" sz="19900" b="1" spc="1800" dirty="0">
                <a:solidFill>
                  <a:schemeClr val="accent4">
                    <a:lumMod val="60000"/>
                    <a:lumOff val="4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ＮＩＳＡ</a:t>
            </a:r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 anchor="ctr" anchorCtr="1">
        <a:noAutofit/>
      </a:bodyPr>
      <a:lstStyle>
        <a:defPPr>
          <a:defRPr kumimoji="1" sz="4000" b="1" dirty="0" smtClean="0">
            <a:solidFill>
              <a:srgbClr val="F15924"/>
            </a:solidFill>
            <a:latin typeface="MS PGothic" charset="-128"/>
            <a:ea typeface="MS PGothic" charset="-128"/>
            <a:cs typeface="MS PGothic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51</Words>
  <Application>Microsoft Office PowerPoint</Application>
  <PresentationFormat>ユーザー設定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PGothic</vt:lpstr>
      <vt:lpstr>MS PMincho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西田谷 直弘</dc:creator>
  <cp:lastModifiedBy>吉野 久英</cp:lastModifiedBy>
  <cp:revision>24</cp:revision>
  <dcterms:created xsi:type="dcterms:W3CDTF">2018-04-25T02:11:10Z</dcterms:created>
  <dcterms:modified xsi:type="dcterms:W3CDTF">2018-05-23T01:04:33Z</dcterms:modified>
</cp:coreProperties>
</file>