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6459200" cy="2926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093"/>
    <a:srgbClr val="C1272C"/>
    <a:srgbClr val="FF0009"/>
    <a:srgbClr val="F15924"/>
    <a:srgbClr val="4C2C1A"/>
    <a:srgbClr val="0071BE"/>
    <a:srgbClr val="F89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02" autoAdjust="0"/>
    <p:restoredTop sz="94660"/>
  </p:normalViewPr>
  <p:slideViewPr>
    <p:cSldViewPr snapToGrid="0">
      <p:cViewPr varScale="1">
        <p:scale>
          <a:sx n="24" d="100"/>
          <a:sy n="24" d="100"/>
        </p:scale>
        <p:origin x="3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875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02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695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121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466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315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55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264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66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88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86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96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正方形/長方形 20"/>
          <p:cNvSpPr/>
          <p:nvPr/>
        </p:nvSpPr>
        <p:spPr>
          <a:xfrm>
            <a:off x="0" y="1"/>
            <a:ext cx="16459200" cy="70249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F32EFAC-1CBB-4A42-A897-B6955C41FFA7}"/>
              </a:ext>
            </a:extLst>
          </p:cNvPr>
          <p:cNvSpPr/>
          <p:nvPr/>
        </p:nvSpPr>
        <p:spPr>
          <a:xfrm>
            <a:off x="4114799" y="0"/>
            <a:ext cx="12344401" cy="7024914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7200" dirty="0"/>
              <a:t>テレビ表示エリア</a:t>
            </a:r>
            <a:endParaRPr kumimoji="1" lang="en-US" altLang="ja-JP" sz="7200" dirty="0"/>
          </a:p>
          <a:p>
            <a:pPr algn="ctr"/>
            <a:r>
              <a:rPr kumimoji="1" lang="en-US" altLang="ja-JP" sz="7200" dirty="0"/>
              <a:t>【</a:t>
            </a:r>
            <a:r>
              <a:rPr kumimoji="1" lang="ja-JP" altLang="en-US" sz="7200" dirty="0"/>
              <a:t>中</a:t>
            </a:r>
            <a:r>
              <a:rPr kumimoji="1" lang="en-US" altLang="ja-JP" sz="7200" dirty="0"/>
              <a:t>】</a:t>
            </a:r>
            <a:endParaRPr kumimoji="1" lang="ja-JP" altLang="en-US" sz="7200" dirty="0"/>
          </a:p>
        </p:txBody>
      </p:sp>
      <p:sp>
        <p:nvSpPr>
          <p:cNvPr id="3" name="正方形/長方形 2"/>
          <p:cNvSpPr/>
          <p:nvPr/>
        </p:nvSpPr>
        <p:spPr>
          <a:xfrm>
            <a:off x="0" y="25324309"/>
            <a:ext cx="16459200" cy="3936492"/>
          </a:xfrm>
          <a:prstGeom prst="rect">
            <a:avLst/>
          </a:prstGeom>
          <a:solidFill>
            <a:srgbClr val="0071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630400"/>
            <a:ext cx="16459200" cy="10693908"/>
          </a:xfrm>
          <a:prstGeom prst="rect">
            <a:avLst/>
          </a:prstGeom>
        </p:spPr>
      </p:pic>
      <p:sp>
        <p:nvSpPr>
          <p:cNvPr id="6" name="角丸四角形 5"/>
          <p:cNvSpPr/>
          <p:nvPr/>
        </p:nvSpPr>
        <p:spPr>
          <a:xfrm>
            <a:off x="974361" y="17493521"/>
            <a:ext cx="14510479" cy="11092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6000"/>
              </a:lnSpc>
            </a:pPr>
            <a:r>
              <a:rPr kumimoji="1" lang="ja-JP" altLang="en-US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きちんと手洗い・うがいをしよう</a:t>
            </a:r>
            <a:r>
              <a:rPr kumimoji="1" lang="en-US" altLang="ja-JP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!</a:t>
            </a:r>
            <a:endParaRPr kumimoji="1" lang="ja-JP" altLang="en-US" sz="4800" b="1" dirty="0">
              <a:solidFill>
                <a:srgbClr val="2C3093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0" y="14054667"/>
            <a:ext cx="16459200" cy="5757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-1" y="8488008"/>
            <a:ext cx="16459201" cy="4134330"/>
          </a:xfrm>
          <a:prstGeom prst="rect">
            <a:avLst/>
          </a:prstGeom>
          <a:noFill/>
        </p:spPr>
        <p:txBody>
          <a:bodyPr vert="horz" wrap="none" lIns="0" tIns="0" rIns="0" bIns="0" rtlCol="0" anchor="ctr" anchorCtr="1">
            <a:noAutofit/>
          </a:bodyPr>
          <a:lstStyle/>
          <a:p>
            <a:r>
              <a:rPr kumimoji="1" lang="ja-JP" altLang="en-US" sz="34600" b="1" dirty="0">
                <a:solidFill>
                  <a:schemeClr val="accent1"/>
                </a:solidFill>
                <a:latin typeface="MS PGothic" charset="-128"/>
                <a:ea typeface="MS PGothic" charset="-128"/>
                <a:cs typeface="MS PGothic" charset="-128"/>
              </a:rPr>
              <a:t>皮膚科</a:t>
            </a:r>
          </a:p>
        </p:txBody>
      </p:sp>
      <p:cxnSp>
        <p:nvCxnSpPr>
          <p:cNvPr id="10" name="直線コネクタ 9"/>
          <p:cNvCxnSpPr/>
          <p:nvPr/>
        </p:nvCxnSpPr>
        <p:spPr>
          <a:xfrm>
            <a:off x="3087974" y="16812857"/>
            <a:ext cx="10268262" cy="0"/>
          </a:xfrm>
          <a:prstGeom prst="line">
            <a:avLst/>
          </a:prstGeom>
          <a:ln w="1016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1227832" y="28225506"/>
            <a:ext cx="5580000" cy="0"/>
          </a:xfrm>
          <a:prstGeom prst="line">
            <a:avLst/>
          </a:prstGeom>
          <a:ln w="76200" cap="rnd">
            <a:solidFill>
              <a:srgbClr val="F893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1227832" y="28388344"/>
            <a:ext cx="5580000" cy="0"/>
          </a:xfrm>
          <a:prstGeom prst="line">
            <a:avLst/>
          </a:prstGeom>
          <a:ln w="76200" cap="rnd">
            <a:solidFill>
              <a:srgbClr val="F893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テキスト ボックス 12"/>
          <p:cNvSpPr txBox="1"/>
          <p:nvPr/>
        </p:nvSpPr>
        <p:spPr>
          <a:xfrm>
            <a:off x="2970551" y="14982613"/>
            <a:ext cx="10518098" cy="15423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r>
              <a:rPr kumimoji="1" lang="ja-JP" altLang="en-US" sz="103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かんたん風邪予防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801824" y="18710418"/>
            <a:ext cx="8426062" cy="232078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ts val="6000"/>
              </a:lnSpc>
            </a:pPr>
            <a:r>
              <a:rPr kumimoji="1" lang="ja-JP" altLang="en-US" sz="3600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手に付いたウィルスが体内に入らないように、外出先から戻ったら必ず手洗い・うがいをしましょう。</a:t>
            </a: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801824" y="22633093"/>
            <a:ext cx="8426062" cy="2320782"/>
          </a:xfrm>
          <a:prstGeom prst="rect">
            <a:avLst/>
          </a:prstGeom>
          <a:noFill/>
        </p:spPr>
        <p:txBody>
          <a:bodyPr vert="horz" wrap="square" lIns="0" tIns="0" rIns="0" bIns="0" rtlCol="0" anchor="t" anchorCtr="0">
            <a:noAutofit/>
          </a:bodyPr>
          <a:lstStyle/>
          <a:p>
            <a:pPr algn="just">
              <a:lnSpc>
                <a:spcPts val="6000"/>
              </a:lnSpc>
            </a:pPr>
            <a:r>
              <a:rPr kumimoji="1" lang="ja-JP" altLang="en-US" sz="360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緑茶には抗菌・抗ウイルス効果があるカテキンが多く含まれているため、水よりも風邪予防の効果があります。</a:t>
            </a:r>
          </a:p>
        </p:txBody>
      </p:sp>
      <p:sp>
        <p:nvSpPr>
          <p:cNvPr id="16" name="角丸四角形 15"/>
          <p:cNvSpPr/>
          <p:nvPr/>
        </p:nvSpPr>
        <p:spPr>
          <a:xfrm>
            <a:off x="974361" y="21348954"/>
            <a:ext cx="14510479" cy="11092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4000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>
              <a:lnSpc>
                <a:spcPts val="6000"/>
              </a:lnSpc>
            </a:pPr>
            <a:r>
              <a:rPr kumimoji="1" lang="ja-JP" altLang="en-US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緑茶でうがいをすると効果的</a:t>
            </a:r>
            <a:r>
              <a:rPr kumimoji="1" lang="en-US" altLang="ja-JP" sz="4800" b="1" dirty="0">
                <a:solidFill>
                  <a:srgbClr val="2C3093"/>
                </a:solidFill>
                <a:latin typeface="MS PGothic" charset="-128"/>
                <a:ea typeface="MS PGothic" charset="-128"/>
                <a:cs typeface="MS PGothic" charset="-128"/>
              </a:rPr>
              <a:t>!</a:t>
            </a:r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9468" y="17056100"/>
            <a:ext cx="3975100" cy="397510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4968" y="21031200"/>
            <a:ext cx="4864100" cy="4152900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974360" y="26762412"/>
            <a:ext cx="14510480" cy="154237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kumimoji="1" lang="ja-JP" altLang="en-US" sz="72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インフルエンザの予防にもなります！</a:t>
            </a: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974360" y="25806401"/>
            <a:ext cx="14510480" cy="95203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noAutofit/>
          </a:bodyPr>
          <a:lstStyle/>
          <a:p>
            <a:pPr algn="ctr"/>
            <a:r>
              <a:rPr kumimoji="1" lang="ja-JP" altLang="en-US" sz="48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手洗い･うがいを続けると、風邪だけではなく</a:t>
            </a:r>
            <a:endParaRPr kumimoji="1" lang="ja-JP" altLang="en-US" sz="48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85446" y="898479"/>
            <a:ext cx="2543908" cy="5717633"/>
          </a:xfrm>
          <a:prstGeom prst="rect">
            <a:avLst/>
          </a:prstGeom>
          <a:noFill/>
        </p:spPr>
        <p:txBody>
          <a:bodyPr vert="eaVert" wrap="none" lIns="0" tIns="0" rIns="0" bIns="0" rtlCol="0" anchor="ctr" anchorCtr="1">
            <a:noAutofit/>
          </a:bodyPr>
          <a:lstStyle/>
          <a:p>
            <a:r>
              <a:rPr kumimoji="1" lang="ja-JP" altLang="en-US" sz="7200" b="1" dirty="0">
                <a:solidFill>
                  <a:schemeClr val="accent1"/>
                </a:solidFill>
                <a:latin typeface="MS PGothic" charset="-128"/>
                <a:ea typeface="MS PGothic" charset="-128"/>
                <a:cs typeface="MS PGothic" charset="-128"/>
              </a:rPr>
              <a:t>●●記念病院</a:t>
            </a:r>
          </a:p>
        </p:txBody>
      </p:sp>
      <p:sp>
        <p:nvSpPr>
          <p:cNvPr id="24" name="正方形/長方形 23"/>
          <p:cNvSpPr/>
          <p:nvPr/>
        </p:nvSpPr>
        <p:spPr>
          <a:xfrm>
            <a:off x="0" y="7024914"/>
            <a:ext cx="16459200" cy="5757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正方形/長方形 24"/>
          <p:cNvSpPr/>
          <p:nvPr/>
        </p:nvSpPr>
        <p:spPr>
          <a:xfrm>
            <a:off x="0" y="0"/>
            <a:ext cx="4114799" cy="5757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78437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square" lIns="0" tIns="0" rIns="0" bIns="0" rtlCol="0" anchor="ctr" anchorCtr="1">
        <a:noAutofit/>
      </a:bodyPr>
      <a:lstStyle>
        <a:defPPr>
          <a:defRPr kumimoji="1" sz="4000" b="1" dirty="0" smtClean="0">
            <a:solidFill>
              <a:srgbClr val="F15924"/>
            </a:solidFill>
            <a:latin typeface="MS PGothic" charset="-128"/>
            <a:ea typeface="MS PGothic" charset="-128"/>
            <a:cs typeface="MS PGothic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96</Words>
  <Application>Microsoft Office PowerPoint</Application>
  <PresentationFormat>ユーザー設定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MS PGothic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西田谷 直弘</dc:creator>
  <cp:lastModifiedBy>吉野 久英</cp:lastModifiedBy>
  <cp:revision>24</cp:revision>
  <dcterms:created xsi:type="dcterms:W3CDTF">2018-04-25T02:11:10Z</dcterms:created>
  <dcterms:modified xsi:type="dcterms:W3CDTF">2018-05-23T01:05:06Z</dcterms:modified>
</cp:coreProperties>
</file>