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</p:sldIdLst>
  <p:sldSz cx="16459200" cy="29260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093"/>
    <a:srgbClr val="C1272C"/>
    <a:srgbClr val="FF0009"/>
    <a:srgbClr val="F15924"/>
    <a:srgbClr val="4C2C1A"/>
    <a:srgbClr val="0071BE"/>
    <a:srgbClr val="F893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802" autoAdjust="0"/>
    <p:restoredTop sz="94660"/>
  </p:normalViewPr>
  <p:slideViewPr>
    <p:cSldViewPr snapToGrid="0">
      <p:cViewPr varScale="1">
        <p:scale>
          <a:sx n="24" d="100"/>
          <a:sy n="24" d="100"/>
        </p:scale>
        <p:origin x="36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4788749"/>
            <a:ext cx="13990320" cy="10187093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15368695"/>
            <a:ext cx="12344400" cy="7064585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8755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202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1557867"/>
            <a:ext cx="3549015" cy="247971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1557867"/>
            <a:ext cx="10441305" cy="247971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6958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3121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7294888"/>
            <a:ext cx="14196060" cy="12171678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19581715"/>
            <a:ext cx="14196060" cy="6400798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1466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315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557873"/>
            <a:ext cx="14196060" cy="565573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7172962"/>
            <a:ext cx="6963012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10688320"/>
            <a:ext cx="6963012" cy="1572090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7172962"/>
            <a:ext cx="6997304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10688320"/>
            <a:ext cx="6997304" cy="15720909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551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54264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660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4213020"/>
            <a:ext cx="8332470" cy="20794133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8875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4213020"/>
            <a:ext cx="8332470" cy="20794133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86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1557873"/>
            <a:ext cx="14196060" cy="5655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7789333"/>
            <a:ext cx="14196060" cy="18565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0A14B-412A-41C5-BAEB-4ACF776C6135}" type="datetimeFigureOut">
              <a:rPr kumimoji="1" lang="ja-JP" altLang="en-US" smtClean="0"/>
              <a:t>2018/5/23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27120433"/>
            <a:ext cx="555498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02028-EE59-4168-B500-15A1637C62B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8963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kumimoji="1"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kumimoji="1"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jp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 rotWithShape="1">
          <a:blip r:embed="rId2"/>
          <a:srcRect t="25921" b="-1"/>
          <a:stretch/>
        </p:blipFill>
        <p:spPr>
          <a:xfrm>
            <a:off x="0" y="4702629"/>
            <a:ext cx="16459200" cy="2455817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781"/>
          <a:stretch/>
        </p:blipFill>
        <p:spPr>
          <a:xfrm>
            <a:off x="0" y="0"/>
            <a:ext cx="16459200" cy="7549769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F32EFAC-1CBB-4A42-A897-B6955C41FFA7}"/>
              </a:ext>
            </a:extLst>
          </p:cNvPr>
          <p:cNvSpPr/>
          <p:nvPr/>
        </p:nvSpPr>
        <p:spPr>
          <a:xfrm>
            <a:off x="8229599" y="0"/>
            <a:ext cx="8229601" cy="47026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テレビ表示エリア</a:t>
            </a:r>
            <a:endParaRPr kumimoji="1" lang="en-US" altLang="ja-JP" sz="3600" dirty="0"/>
          </a:p>
          <a:p>
            <a:pPr algn="ctr"/>
            <a:r>
              <a:rPr kumimoji="1" lang="en-US" altLang="ja-JP" sz="3600" dirty="0"/>
              <a:t>【</a:t>
            </a:r>
            <a:r>
              <a:rPr kumimoji="1" lang="ja-JP" altLang="en-US" sz="3600" dirty="0"/>
              <a:t>小</a:t>
            </a:r>
            <a:r>
              <a:rPr kumimoji="1" lang="en-US" altLang="ja-JP" sz="3600" dirty="0"/>
              <a:t>】</a:t>
            </a:r>
            <a:endParaRPr kumimoji="1" lang="ja-JP" altLang="en-US" sz="3600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 rotWithShape="1">
          <a:blip r:embed="rId4"/>
          <a:srcRect l="41244" t="-1029" r="14208" b="22024"/>
          <a:stretch/>
        </p:blipFill>
        <p:spPr>
          <a:xfrm>
            <a:off x="1127850" y="11369699"/>
            <a:ext cx="5940578" cy="5949863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8196277" y="5092334"/>
            <a:ext cx="8046355" cy="102738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kumimoji="1" lang="ja-JP" altLang="en-US" sz="6000" b="1">
                <a:solidFill>
                  <a:schemeClr val="bg1"/>
                </a:solidFill>
                <a:latin typeface="MS PMincho" charset="-128"/>
                <a:ea typeface="MS PMincho" charset="-128"/>
                <a:cs typeface="MS PMincho" charset="-128"/>
              </a:rPr>
              <a:t>季節のフルーツパフェ</a:t>
            </a:r>
            <a:endParaRPr kumimoji="1" lang="ja-JP" altLang="en-US" sz="6000" b="1" dirty="0">
              <a:solidFill>
                <a:schemeClr val="bg1"/>
              </a:solidFill>
              <a:latin typeface="MS PMincho" charset="-128"/>
              <a:ea typeface="MS PMincho" charset="-128"/>
              <a:cs typeface="MS PMincho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8196276" y="6263963"/>
            <a:ext cx="8046355" cy="84204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kumimoji="1" lang="en-US" altLang="ja-JP" sz="72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000</a:t>
            </a:r>
            <a:r>
              <a:rPr kumimoji="1" lang="ja-JP" altLang="en-US" sz="40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円</a:t>
            </a: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5"/>
          <a:srcRect l="724" t="3128" r="28045" b="1619"/>
          <a:stretch/>
        </p:blipFill>
        <p:spPr>
          <a:xfrm>
            <a:off x="690414" y="787065"/>
            <a:ext cx="6815449" cy="6137360"/>
          </a:xfrm>
          <a:prstGeom prst="roundRect">
            <a:avLst>
              <a:gd name="adj" fmla="val 1162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8" name="図形グループ 7"/>
          <p:cNvGrpSpPr/>
          <p:nvPr/>
        </p:nvGrpSpPr>
        <p:grpSpPr>
          <a:xfrm>
            <a:off x="-33322" y="60448"/>
            <a:ext cx="6040505" cy="2859601"/>
            <a:chOff x="1465942" y="9124043"/>
            <a:chExt cx="4775200" cy="2260600"/>
          </a:xfrm>
        </p:grpSpPr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65942" y="9124043"/>
              <a:ext cx="4775200" cy="2260600"/>
            </a:xfrm>
            <a:prstGeom prst="rect">
              <a:avLst/>
            </a:prstGeom>
          </p:spPr>
        </p:pic>
        <p:sp>
          <p:nvSpPr>
            <p:cNvPr id="10" name="テキスト ボックス 9"/>
            <p:cNvSpPr txBox="1"/>
            <p:nvPr/>
          </p:nvSpPr>
          <p:spPr>
            <a:xfrm rot="20777345">
              <a:off x="2299320" y="9557453"/>
              <a:ext cx="2781875" cy="929323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r>
                <a:rPr kumimoji="1" lang="ja-JP" altLang="en-US" sz="5400" b="1" dirty="0">
                  <a:solidFill>
                    <a:schemeClr val="bg1"/>
                  </a:solidFill>
                  <a:latin typeface="MS PGothic" charset="-128"/>
                  <a:ea typeface="MS PGothic" charset="-128"/>
                  <a:cs typeface="MS PGothic" charset="-128"/>
                </a:rPr>
                <a:t>期間限定</a:t>
              </a:r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1215385" y="3484773"/>
            <a:ext cx="5853044" cy="611902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ja-JP" altLang="en-US" sz="44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写真挿入箇所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332821" y="14072199"/>
            <a:ext cx="3539673" cy="93846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ja-JP" altLang="en-US" sz="40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写真</a:t>
            </a:r>
            <a:r>
              <a:rPr kumimoji="1" lang="ja-JP" altLang="en-US" sz="4000" b="1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挿入箇所</a:t>
            </a:r>
            <a:endParaRPr kumimoji="1" lang="ja-JP" altLang="en-US" sz="40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grpSp>
        <p:nvGrpSpPr>
          <p:cNvPr id="15" name="図形グループ 14"/>
          <p:cNvGrpSpPr/>
          <p:nvPr/>
        </p:nvGrpSpPr>
        <p:grpSpPr>
          <a:xfrm>
            <a:off x="361569" y="10722373"/>
            <a:ext cx="5252720" cy="2486660"/>
            <a:chOff x="1465942" y="9124043"/>
            <a:chExt cx="4775200" cy="2260600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65942" y="9124043"/>
              <a:ext cx="4775200" cy="2260600"/>
            </a:xfrm>
            <a:prstGeom prst="rect">
              <a:avLst/>
            </a:prstGeom>
          </p:spPr>
        </p:pic>
        <p:sp>
          <p:nvSpPr>
            <p:cNvPr id="17" name="テキスト ボックス 16"/>
            <p:cNvSpPr txBox="1"/>
            <p:nvPr/>
          </p:nvSpPr>
          <p:spPr>
            <a:xfrm rot="20777345">
              <a:off x="2299320" y="9557453"/>
              <a:ext cx="2781875" cy="929323"/>
            </a:xfrm>
            <a:prstGeom prst="rect">
              <a:avLst/>
            </a:prstGeom>
            <a:noFill/>
          </p:spPr>
          <p:txBody>
            <a:bodyPr vert="horz" wrap="square" lIns="0" tIns="0" rIns="0" bIns="0" rtlCol="0" anchor="ctr" anchorCtr="1">
              <a:noAutofit/>
            </a:bodyPr>
            <a:lstStyle/>
            <a:p>
              <a:r>
                <a:rPr kumimoji="1" lang="ja-JP" altLang="en-US" sz="4800" b="1">
                  <a:solidFill>
                    <a:schemeClr val="bg1"/>
                  </a:solidFill>
                  <a:latin typeface="MS PGothic" charset="-128"/>
                  <a:ea typeface="MS PGothic" charset="-128"/>
                  <a:cs typeface="MS PGothic" charset="-128"/>
                </a:rPr>
                <a:t>オススメ</a:t>
              </a:r>
              <a:endParaRPr kumimoji="1" lang="ja-JP" altLang="en-US" sz="48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endParaRPr>
            </a:p>
          </p:txBody>
        </p:sp>
      </p:grpSp>
      <p:sp>
        <p:nvSpPr>
          <p:cNvPr id="18" name="テキスト ボックス 17"/>
          <p:cNvSpPr txBox="1"/>
          <p:nvPr/>
        </p:nvSpPr>
        <p:spPr>
          <a:xfrm>
            <a:off x="7543334" y="12313776"/>
            <a:ext cx="8259883" cy="2979532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r>
              <a:rPr kumimoji="1" lang="ja-JP" altLang="en-US" sz="66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たっぷり卵の</a:t>
            </a:r>
          </a:p>
          <a:p>
            <a:r>
              <a:rPr kumimoji="1" lang="ja-JP" altLang="en-US" sz="66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ふわふわパンケーキ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543334" y="14344858"/>
            <a:ext cx="3445568" cy="182880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kumimoji="1" lang="en-US" altLang="ja-JP" sz="115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000</a:t>
            </a:r>
            <a:r>
              <a:rPr kumimoji="1" lang="ja-JP" altLang="en-US" sz="60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円</a:t>
            </a:r>
          </a:p>
        </p:txBody>
      </p:sp>
      <p:sp>
        <p:nvSpPr>
          <p:cNvPr id="20" name="正方形/長方形 19"/>
          <p:cNvSpPr/>
          <p:nvPr/>
        </p:nvSpPr>
        <p:spPr>
          <a:xfrm>
            <a:off x="-25400" y="28837203"/>
            <a:ext cx="16484600" cy="423597"/>
          </a:xfrm>
          <a:prstGeom prst="rect">
            <a:avLst/>
          </a:prstGeom>
          <a:solidFill>
            <a:srgbClr val="C127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 rotWithShape="1">
          <a:blip r:embed="rId4"/>
          <a:srcRect l="41244" t="-1029" r="14208" b="22024"/>
          <a:stretch/>
        </p:blipFill>
        <p:spPr>
          <a:xfrm>
            <a:off x="1397877" y="19057087"/>
            <a:ext cx="5400525" cy="5408966"/>
          </a:xfrm>
          <a:prstGeom prst="rect">
            <a:avLst/>
          </a:prstGeom>
        </p:spPr>
      </p:pic>
      <p:sp>
        <p:nvSpPr>
          <p:cNvPr id="22" name="テキスト ボックス 21"/>
          <p:cNvSpPr txBox="1"/>
          <p:nvPr/>
        </p:nvSpPr>
        <p:spPr>
          <a:xfrm>
            <a:off x="2332821" y="21531797"/>
            <a:ext cx="3539673" cy="85314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ja-JP" altLang="en-US" sz="40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写真</a:t>
            </a:r>
            <a:r>
              <a:rPr kumimoji="1" lang="ja-JP" altLang="en-US" sz="4000" b="1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挿入箇所</a:t>
            </a:r>
            <a:endParaRPr kumimoji="1" lang="ja-JP" altLang="en-US" sz="40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4"/>
          <a:srcRect l="41244" t="-1029" r="14208" b="22024"/>
          <a:stretch/>
        </p:blipFill>
        <p:spPr>
          <a:xfrm>
            <a:off x="9512147" y="19057087"/>
            <a:ext cx="5400525" cy="5408966"/>
          </a:xfrm>
          <a:prstGeom prst="rect">
            <a:avLst/>
          </a:prstGeom>
        </p:spPr>
      </p:pic>
      <p:sp>
        <p:nvSpPr>
          <p:cNvPr id="24" name="テキスト ボックス 23"/>
          <p:cNvSpPr txBox="1"/>
          <p:nvPr/>
        </p:nvSpPr>
        <p:spPr>
          <a:xfrm>
            <a:off x="10447091" y="21531797"/>
            <a:ext cx="3539673" cy="85314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ja-JP" altLang="en-US" sz="4000" b="1" dirty="0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写真</a:t>
            </a:r>
            <a:r>
              <a:rPr kumimoji="1" lang="ja-JP" altLang="en-US" sz="4000" b="1">
                <a:solidFill>
                  <a:schemeClr val="bg1"/>
                </a:solidFill>
                <a:latin typeface="MS PGothic" charset="-128"/>
                <a:ea typeface="MS PGothic" charset="-128"/>
                <a:cs typeface="MS PGothic" charset="-128"/>
              </a:rPr>
              <a:t>挿入箇所</a:t>
            </a:r>
            <a:endParaRPr kumimoji="1" lang="ja-JP" altLang="en-US" sz="4000" b="1" dirty="0">
              <a:solidFill>
                <a:schemeClr val="bg1"/>
              </a:solidFill>
              <a:latin typeface="MS PGothic" charset="-128"/>
              <a:ea typeface="MS PGothic" charset="-128"/>
              <a:cs typeface="MS PGothic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010395" y="24636596"/>
            <a:ext cx="6175488" cy="179974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pPr algn="ctr"/>
            <a:r>
              <a:rPr kumimoji="1" lang="ja-JP" altLang="en-US" sz="48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特製デミソースの</a:t>
            </a:r>
            <a:endParaRPr kumimoji="1" lang="en-US" altLang="ja-JP" sz="4800" b="1" dirty="0">
              <a:solidFill>
                <a:srgbClr val="4C2C1A"/>
              </a:solidFill>
              <a:latin typeface="MS PMincho" charset="-128"/>
              <a:ea typeface="MS PMincho" charset="-128"/>
              <a:cs typeface="MS PMincho" charset="-128"/>
            </a:endParaRPr>
          </a:p>
          <a:p>
            <a:pPr algn="ctr"/>
            <a:r>
              <a:rPr kumimoji="1" lang="ja-JP" altLang="en-US" sz="48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ふわとろオムライス</a:t>
            </a: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9124665" y="24636596"/>
            <a:ext cx="6175488" cy="1799747"/>
          </a:xfrm>
          <a:prstGeom prst="rect">
            <a:avLst/>
          </a:prstGeom>
          <a:noFill/>
          <a:ln>
            <a:noFill/>
          </a:ln>
        </p:spPr>
        <p:txBody>
          <a:bodyPr vert="horz" wrap="square" lIns="0" tIns="0" rIns="0" bIns="0" rtlCol="0" anchor="t" anchorCtr="0">
            <a:noAutofit/>
          </a:bodyPr>
          <a:lstStyle/>
          <a:p>
            <a:pPr algn="ctr"/>
            <a:r>
              <a:rPr kumimoji="1" lang="en-US" altLang="ja-JP" sz="48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16</a:t>
            </a:r>
            <a:r>
              <a:rPr kumimoji="1" lang="ja-JP" altLang="en-US" sz="48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品目の</a:t>
            </a:r>
            <a:endParaRPr kumimoji="1" lang="en-US" altLang="ja-JP" sz="4800" b="1" dirty="0">
              <a:solidFill>
                <a:srgbClr val="4C2C1A"/>
              </a:solidFill>
              <a:latin typeface="MS PMincho" charset="-128"/>
              <a:ea typeface="MS PMincho" charset="-128"/>
              <a:cs typeface="MS PMincho" charset="-128"/>
            </a:endParaRPr>
          </a:p>
          <a:p>
            <a:pPr algn="ctr"/>
            <a:r>
              <a:rPr kumimoji="1" lang="ja-JP" altLang="en-US" sz="48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rPr>
              <a:t>野菜カレー</a:t>
            </a: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2375355" y="26414785"/>
            <a:ext cx="3445568" cy="137400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en-US" altLang="ja-JP" sz="115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000</a:t>
            </a:r>
            <a:r>
              <a:rPr kumimoji="1" lang="ja-JP" altLang="en-US" sz="60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円</a:t>
            </a: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10489625" y="26414785"/>
            <a:ext cx="3445568" cy="1374005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noAutofit/>
          </a:bodyPr>
          <a:lstStyle/>
          <a:p>
            <a:pPr algn="ctr"/>
            <a:r>
              <a:rPr kumimoji="1" lang="en-US" altLang="ja-JP" sz="115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000</a:t>
            </a:r>
            <a:r>
              <a:rPr kumimoji="1" lang="ja-JP" altLang="en-US" sz="6000" b="1" dirty="0">
                <a:solidFill>
                  <a:srgbClr val="4C2C1A"/>
                </a:solidFill>
                <a:latin typeface="MS PGothic" charset="-128"/>
                <a:ea typeface="MS PGothic" charset="-128"/>
                <a:cs typeface="MS PGothic" charset="-128"/>
              </a:rPr>
              <a:t>円</a:t>
            </a:r>
          </a:p>
        </p:txBody>
      </p:sp>
      <p:cxnSp>
        <p:nvCxnSpPr>
          <p:cNvPr id="29" name="直線コネクタ 28"/>
          <p:cNvCxnSpPr/>
          <p:nvPr/>
        </p:nvCxnSpPr>
        <p:spPr>
          <a:xfrm>
            <a:off x="-25400" y="10038777"/>
            <a:ext cx="16484600" cy="0"/>
          </a:xfrm>
          <a:prstGeom prst="line">
            <a:avLst/>
          </a:prstGeom>
          <a:ln w="127000">
            <a:solidFill>
              <a:srgbClr val="4C2C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線コネクタ 29"/>
          <p:cNvCxnSpPr/>
          <p:nvPr/>
        </p:nvCxnSpPr>
        <p:spPr>
          <a:xfrm>
            <a:off x="-25400" y="9858668"/>
            <a:ext cx="16484600" cy="0"/>
          </a:xfrm>
          <a:prstGeom prst="line">
            <a:avLst/>
          </a:prstGeom>
          <a:ln w="63500">
            <a:solidFill>
              <a:srgbClr val="4C2C1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図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97817" y="11274324"/>
            <a:ext cx="2289683" cy="1813306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36410">
            <a:off x="13171080" y="18690542"/>
            <a:ext cx="2397252" cy="1213993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36410">
            <a:off x="4961238" y="18675341"/>
            <a:ext cx="2781427" cy="1275461"/>
          </a:xfrm>
          <a:prstGeom prst="rect">
            <a:avLst/>
          </a:prstGeom>
        </p:spPr>
      </p:pic>
      <p:cxnSp>
        <p:nvCxnSpPr>
          <p:cNvPr id="34" name="直線コネクタ 33"/>
          <p:cNvCxnSpPr/>
          <p:nvPr/>
        </p:nvCxnSpPr>
        <p:spPr>
          <a:xfrm>
            <a:off x="723900" y="17935867"/>
            <a:ext cx="14986000" cy="0"/>
          </a:xfrm>
          <a:prstGeom prst="line">
            <a:avLst/>
          </a:prstGeom>
          <a:ln w="63500">
            <a:solidFill>
              <a:srgbClr val="4C2C1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/>
          <p:nvPr/>
        </p:nvCxnSpPr>
        <p:spPr>
          <a:xfrm>
            <a:off x="8225998" y="18204740"/>
            <a:ext cx="1" cy="10105340"/>
          </a:xfrm>
          <a:prstGeom prst="line">
            <a:avLst/>
          </a:prstGeom>
          <a:ln w="63500">
            <a:solidFill>
              <a:srgbClr val="4C2C1A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図形グループ 35"/>
          <p:cNvGrpSpPr/>
          <p:nvPr/>
        </p:nvGrpSpPr>
        <p:grpSpPr>
          <a:xfrm>
            <a:off x="2120070" y="7767097"/>
            <a:ext cx="12680345" cy="1616550"/>
            <a:chOff x="1438537" y="7767097"/>
            <a:chExt cx="12680345" cy="1616550"/>
          </a:xfrm>
        </p:grpSpPr>
        <p:sp>
          <p:nvSpPr>
            <p:cNvPr id="37" name="テキスト ボックス 36"/>
            <p:cNvSpPr txBox="1"/>
            <p:nvPr/>
          </p:nvSpPr>
          <p:spPr>
            <a:xfrm>
              <a:off x="2340318" y="7841270"/>
              <a:ext cx="11778564" cy="1542377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0" tIns="0" rIns="0" bIns="0" rtlCol="0" anchor="ctr" anchorCtr="0">
              <a:noAutofit/>
            </a:bodyPr>
            <a:lstStyle/>
            <a:p>
              <a:pPr algn="ctr"/>
              <a:r>
                <a:rPr kumimoji="1" lang="ja-JP" altLang="en-US" sz="8000" b="1">
                  <a:solidFill>
                    <a:srgbClr val="4C2C1A"/>
                  </a:solidFill>
                  <a:latin typeface="MS PMincho" charset="-128"/>
                  <a:ea typeface="MS PMincho" charset="-128"/>
                  <a:cs typeface="MS PMincho" charset="-128"/>
                </a:rPr>
                <a:t>本日のおすすめメニュー</a:t>
              </a:r>
              <a:endParaRPr kumimoji="1" lang="ja-JP" altLang="en-US" sz="8000" b="1" dirty="0">
                <a:solidFill>
                  <a:srgbClr val="4C2C1A"/>
                </a:solidFill>
                <a:latin typeface="MS PMincho" charset="-128"/>
                <a:ea typeface="MS PMincho" charset="-128"/>
                <a:cs typeface="MS PMincho" charset="-128"/>
              </a:endParaRPr>
            </a:p>
          </p:txBody>
        </p:sp>
        <p:pic>
          <p:nvPicPr>
            <p:cNvPr id="38" name="図 3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438537" y="7767097"/>
              <a:ext cx="1150138" cy="14993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6720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vert="horz" wrap="square" lIns="0" tIns="0" rIns="0" bIns="0" rtlCol="0" anchor="ctr" anchorCtr="1">
        <a:noAutofit/>
      </a:bodyPr>
      <a:lstStyle>
        <a:defPPr>
          <a:defRPr kumimoji="1" sz="4000" b="1" dirty="0" smtClean="0">
            <a:solidFill>
              <a:srgbClr val="F15924"/>
            </a:solidFill>
            <a:latin typeface="MS PGothic" charset="-128"/>
            <a:ea typeface="MS PGothic" charset="-128"/>
            <a:cs typeface="MS PGothic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</TotalTime>
  <Words>53</Words>
  <Application>Microsoft Office PowerPoint</Application>
  <PresentationFormat>ユーザー設定</PresentationFormat>
  <Paragraphs>20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MS PGothic</vt:lpstr>
      <vt:lpstr>MS PMincho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西田谷 直弘</dc:creator>
  <cp:lastModifiedBy>吉野 久英</cp:lastModifiedBy>
  <cp:revision>24</cp:revision>
  <dcterms:created xsi:type="dcterms:W3CDTF">2018-04-25T02:11:10Z</dcterms:created>
  <dcterms:modified xsi:type="dcterms:W3CDTF">2018-05-23T01:05:35Z</dcterms:modified>
</cp:coreProperties>
</file>