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3C23"/>
    <a:srgbClr val="E3D7D4"/>
    <a:srgbClr val="AE9565"/>
    <a:srgbClr val="424242"/>
    <a:srgbClr val="F2F1EC"/>
    <a:srgbClr val="F2F1D6"/>
    <a:srgbClr val="7CB4DA"/>
    <a:srgbClr val="7F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681"/>
  </p:normalViewPr>
  <p:slideViewPr>
    <p:cSldViewPr>
      <p:cViewPr varScale="1">
        <p:scale>
          <a:sx n="16" d="100"/>
          <a:sy n="16" d="100"/>
        </p:scale>
        <p:origin x="2880" y="138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3806" y="786481"/>
            <a:ext cx="14919681" cy="27688702"/>
          </a:xfrm>
          <a:custGeom>
            <a:avLst/>
            <a:gdLst/>
            <a:ahLst/>
            <a:cxnLst/>
            <a:rect l="l" t="t" r="r" b="b"/>
            <a:pathLst>
              <a:path w="10250805" h="19023965">
                <a:moveTo>
                  <a:pt x="0" y="18497489"/>
                </a:moveTo>
                <a:lnTo>
                  <a:pt x="0" y="525879"/>
                </a:lnTo>
                <a:lnTo>
                  <a:pt x="39924" y="485955"/>
                </a:lnTo>
                <a:lnTo>
                  <a:pt x="77763" y="448117"/>
                </a:lnTo>
                <a:lnTo>
                  <a:pt x="113838" y="412043"/>
                </a:lnTo>
                <a:lnTo>
                  <a:pt x="148469" y="377412"/>
                </a:lnTo>
                <a:lnTo>
                  <a:pt x="181978" y="343904"/>
                </a:lnTo>
                <a:lnTo>
                  <a:pt x="214684" y="311198"/>
                </a:lnTo>
                <a:lnTo>
                  <a:pt x="246909" y="278973"/>
                </a:lnTo>
                <a:lnTo>
                  <a:pt x="278973" y="246909"/>
                </a:lnTo>
                <a:lnTo>
                  <a:pt x="311198" y="214684"/>
                </a:lnTo>
                <a:lnTo>
                  <a:pt x="343904" y="181978"/>
                </a:lnTo>
                <a:lnTo>
                  <a:pt x="377412" y="148469"/>
                </a:lnTo>
                <a:lnTo>
                  <a:pt x="412043" y="113838"/>
                </a:lnTo>
                <a:lnTo>
                  <a:pt x="448117" y="77763"/>
                </a:lnTo>
                <a:lnTo>
                  <a:pt x="485955" y="39924"/>
                </a:lnTo>
                <a:lnTo>
                  <a:pt x="525879" y="0"/>
                </a:lnTo>
                <a:lnTo>
                  <a:pt x="9724923" y="0"/>
                </a:lnTo>
                <a:lnTo>
                  <a:pt x="9764847" y="39924"/>
                </a:lnTo>
                <a:lnTo>
                  <a:pt x="9802685" y="77763"/>
                </a:lnTo>
                <a:lnTo>
                  <a:pt x="9838759" y="113838"/>
                </a:lnTo>
                <a:lnTo>
                  <a:pt x="9873390" y="148469"/>
                </a:lnTo>
                <a:lnTo>
                  <a:pt x="9906898" y="181978"/>
                </a:lnTo>
                <a:lnTo>
                  <a:pt x="9939604" y="214684"/>
                </a:lnTo>
                <a:lnTo>
                  <a:pt x="9971829" y="246909"/>
                </a:lnTo>
                <a:lnTo>
                  <a:pt x="10003893" y="278973"/>
                </a:lnTo>
                <a:lnTo>
                  <a:pt x="10036118" y="311198"/>
                </a:lnTo>
                <a:lnTo>
                  <a:pt x="10068824" y="343904"/>
                </a:lnTo>
                <a:lnTo>
                  <a:pt x="10102333" y="377412"/>
                </a:lnTo>
                <a:lnTo>
                  <a:pt x="10136964" y="412043"/>
                </a:lnTo>
                <a:lnTo>
                  <a:pt x="10173039" y="448117"/>
                </a:lnTo>
                <a:lnTo>
                  <a:pt x="10210878" y="485955"/>
                </a:lnTo>
                <a:lnTo>
                  <a:pt x="10250803" y="525879"/>
                </a:lnTo>
                <a:lnTo>
                  <a:pt x="10250803" y="18497489"/>
                </a:lnTo>
                <a:lnTo>
                  <a:pt x="10210878" y="18537413"/>
                </a:lnTo>
                <a:lnTo>
                  <a:pt x="10173039" y="18575253"/>
                </a:lnTo>
                <a:lnTo>
                  <a:pt x="10136964" y="18611327"/>
                </a:lnTo>
                <a:lnTo>
                  <a:pt x="10102333" y="18645959"/>
                </a:lnTo>
                <a:lnTo>
                  <a:pt x="10068824" y="18679467"/>
                </a:lnTo>
                <a:lnTo>
                  <a:pt x="10036118" y="18712173"/>
                </a:lnTo>
                <a:lnTo>
                  <a:pt x="10003893" y="18744399"/>
                </a:lnTo>
                <a:lnTo>
                  <a:pt x="9971829" y="18776463"/>
                </a:lnTo>
                <a:lnTo>
                  <a:pt x="9939604" y="18808688"/>
                </a:lnTo>
                <a:lnTo>
                  <a:pt x="9906898" y="18841395"/>
                </a:lnTo>
                <a:lnTo>
                  <a:pt x="9873390" y="18874903"/>
                </a:lnTo>
                <a:lnTo>
                  <a:pt x="9838759" y="18909534"/>
                </a:lnTo>
                <a:lnTo>
                  <a:pt x="9802685" y="18945609"/>
                </a:lnTo>
                <a:lnTo>
                  <a:pt x="9764847" y="18983449"/>
                </a:lnTo>
                <a:lnTo>
                  <a:pt x="9724923" y="19023373"/>
                </a:lnTo>
                <a:lnTo>
                  <a:pt x="525879" y="19023373"/>
                </a:lnTo>
                <a:lnTo>
                  <a:pt x="485955" y="18983449"/>
                </a:lnTo>
                <a:lnTo>
                  <a:pt x="448117" y="18945609"/>
                </a:lnTo>
                <a:lnTo>
                  <a:pt x="412043" y="18909534"/>
                </a:lnTo>
                <a:lnTo>
                  <a:pt x="377412" y="18874903"/>
                </a:lnTo>
                <a:lnTo>
                  <a:pt x="343904" y="18841395"/>
                </a:lnTo>
                <a:lnTo>
                  <a:pt x="311198" y="18808688"/>
                </a:lnTo>
                <a:lnTo>
                  <a:pt x="278973" y="18776463"/>
                </a:lnTo>
                <a:lnTo>
                  <a:pt x="246909" y="18744399"/>
                </a:lnTo>
                <a:lnTo>
                  <a:pt x="214684" y="18712173"/>
                </a:lnTo>
                <a:lnTo>
                  <a:pt x="181978" y="18679467"/>
                </a:lnTo>
                <a:lnTo>
                  <a:pt x="148469" y="18645959"/>
                </a:lnTo>
                <a:lnTo>
                  <a:pt x="113838" y="18611327"/>
                </a:lnTo>
                <a:lnTo>
                  <a:pt x="77763" y="18575253"/>
                </a:lnTo>
                <a:lnTo>
                  <a:pt x="39924" y="18537413"/>
                </a:lnTo>
                <a:lnTo>
                  <a:pt x="0" y="18497489"/>
                </a:lnTo>
                <a:close/>
              </a:path>
            </a:pathLst>
          </a:custGeom>
          <a:ln w="26967">
            <a:solidFill>
              <a:srgbClr val="F3970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" name="object 3"/>
          <p:cNvSpPr/>
          <p:nvPr/>
        </p:nvSpPr>
        <p:spPr>
          <a:xfrm>
            <a:off x="1003338" y="1005924"/>
            <a:ext cx="14461268" cy="27249698"/>
          </a:xfrm>
          <a:custGeom>
            <a:avLst/>
            <a:gdLst/>
            <a:ahLst/>
            <a:cxnLst/>
            <a:rect l="l" t="t" r="r" b="b"/>
            <a:pathLst>
              <a:path w="9935845" h="18722340">
                <a:moveTo>
                  <a:pt x="0" y="0"/>
                </a:moveTo>
                <a:lnTo>
                  <a:pt x="9935393" y="0"/>
                </a:lnTo>
                <a:lnTo>
                  <a:pt x="9935393" y="18721833"/>
                </a:lnTo>
                <a:lnTo>
                  <a:pt x="0" y="18721833"/>
                </a:lnTo>
                <a:lnTo>
                  <a:pt x="0" y="0"/>
                </a:lnTo>
                <a:close/>
              </a:path>
            </a:pathLst>
          </a:custGeom>
          <a:ln w="26915">
            <a:solidFill>
              <a:srgbClr val="F3970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24483" y="2412137"/>
            <a:ext cx="11558335" cy="1239320"/>
          </a:xfrm>
          <a:prstGeom prst="rect">
            <a:avLst/>
          </a:prstGeom>
        </p:spPr>
        <p:txBody>
          <a:bodyPr vert="horz" wrap="square" lIns="0" tIns="18484" rIns="0" bIns="0" rtlCol="0">
            <a:spAutoFit/>
          </a:bodyPr>
          <a:lstStyle/>
          <a:p>
            <a:pPr marL="18485" algn="ctr">
              <a:spcBef>
                <a:spcPts val="146"/>
              </a:spcBef>
            </a:pPr>
            <a:r>
              <a:rPr sz="7932" spc="793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お花のある暮ら</a:t>
            </a:r>
            <a:r>
              <a:rPr sz="7932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し</a:t>
            </a:r>
            <a:endParaRPr sz="7932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4595" y="4114113"/>
            <a:ext cx="14461268" cy="954470"/>
          </a:xfrm>
          <a:prstGeom prst="rect">
            <a:avLst/>
          </a:prstGeom>
        </p:spPr>
        <p:txBody>
          <a:bodyPr vert="horz" wrap="square" lIns="0" tIns="19409" rIns="0" bIns="0" rtlCol="0">
            <a:spAutoFit/>
          </a:bodyPr>
          <a:lstStyle/>
          <a:p>
            <a:pPr marL="18485" algn="ctr">
              <a:spcBef>
                <a:spcPts val="153"/>
              </a:spcBef>
            </a:pPr>
            <a:r>
              <a:rPr sz="2329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テーブルに一輪のお花があるだけで、いつもの日常がちょっと豊かな気分になります。</a:t>
            </a:r>
            <a:endParaRPr sz="2329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R="136788" algn="ctr">
              <a:spcBef>
                <a:spcPts val="1739"/>
              </a:spcBef>
            </a:pPr>
            <a:r>
              <a:rPr sz="2329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お花のある暮らしを始めてみませんか？</a:t>
            </a:r>
            <a:endParaRPr sz="2329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61907" y="27259245"/>
            <a:ext cx="6543476" cy="446033"/>
          </a:xfrm>
          <a:prstGeom prst="rect">
            <a:avLst/>
          </a:prstGeom>
        </p:spPr>
        <p:txBody>
          <a:bodyPr vert="horz" wrap="square" lIns="0" tIns="20333" rIns="0" bIns="0" rtlCol="0">
            <a:spAutoFit/>
          </a:bodyPr>
          <a:lstStyle/>
          <a:p>
            <a:pPr marL="18485" algn="ctr">
              <a:spcBef>
                <a:spcPts val="160"/>
              </a:spcBef>
            </a:pPr>
            <a:r>
              <a:rPr sz="2765" spc="7" dirty="0"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FLOWER SHOP</a:t>
            </a:r>
            <a:r>
              <a:rPr sz="2765" spc="-87" dirty="0"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 </a:t>
            </a:r>
            <a:r>
              <a:rPr sz="2765" spc="7" dirty="0"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iodata</a:t>
            </a:r>
            <a:endParaRPr sz="2765" dirty="0">
              <a:latin typeface="MS PMincho" panose="02020600040205080304" pitchFamily="18" charset="-128"/>
              <a:ea typeface="MS PMincho" panose="02020600040205080304" pitchFamily="18" charset="-128"/>
              <a:cs typeface="Bodoni 72 Smallcap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07506" y="6339123"/>
            <a:ext cx="7465843" cy="5775207"/>
          </a:xfrm>
          <a:prstGeom prst="rect">
            <a:avLst/>
          </a:prstGeom>
        </p:spPr>
        <p:txBody>
          <a:bodyPr vert="horz" wrap="square" lIns="0" tIns="220889" rIns="0" bIns="0" rtlCol="0">
            <a:spAutoFit/>
          </a:bodyPr>
          <a:lstStyle/>
          <a:p>
            <a:pPr marL="394652">
              <a:spcBef>
                <a:spcPts val="1739"/>
              </a:spcBef>
            </a:pPr>
            <a:r>
              <a:rPr sz="3129" spc="15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A FLOWER OF THE</a:t>
            </a:r>
            <a:r>
              <a:rPr sz="3129" spc="-138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129" spc="15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WEEK</a:t>
            </a:r>
            <a:endParaRPr sz="3129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L="381712">
              <a:spcBef>
                <a:spcPts val="1368"/>
              </a:spcBef>
            </a:pPr>
            <a:r>
              <a:rPr sz="2693" spc="27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今週の一輪</a:t>
            </a:r>
            <a:endParaRPr sz="2693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381712">
              <a:spcBef>
                <a:spcPts val="2926"/>
              </a:spcBef>
            </a:pPr>
            <a:r>
              <a:rPr sz="5676" spc="51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ひまわり</a:t>
            </a:r>
            <a:r>
              <a:rPr sz="5676" spc="-36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 </a:t>
            </a:r>
            <a:r>
              <a:rPr sz="5676" spc="29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¥150</a:t>
            </a:r>
            <a:endParaRPr sz="5676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385409">
              <a:spcBef>
                <a:spcPts val="6979"/>
              </a:spcBef>
            </a:pPr>
            <a:r>
              <a:rPr sz="3129" spc="-400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THE </a:t>
            </a:r>
            <a:r>
              <a:rPr sz="3129" spc="-393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LANGUAGE </a:t>
            </a:r>
            <a:r>
              <a:rPr sz="3129" spc="-370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OF</a:t>
            </a:r>
            <a:r>
              <a:rPr sz="3129" spc="-116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129" spc="-378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FLOWERS</a:t>
            </a:r>
            <a:endParaRPr sz="3129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L="381712">
              <a:spcBef>
                <a:spcPts val="982"/>
              </a:spcBef>
            </a:pPr>
            <a:r>
              <a:rPr sz="2693" spc="27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ひまわりの花言葉は</a:t>
            </a:r>
            <a:endParaRPr sz="2693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18485">
              <a:spcBef>
                <a:spcPts val="3384"/>
              </a:spcBef>
            </a:pPr>
            <a:r>
              <a:rPr lang="ja-JP" altLang="en-US" sz="5676" spc="119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　</a:t>
            </a:r>
            <a:r>
              <a:rPr sz="5676" spc="119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「憧れ</a:t>
            </a:r>
            <a:r>
              <a:rPr sz="5676" spc="51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」</a:t>
            </a:r>
            <a:endParaRPr sz="5676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10991" y="13491611"/>
            <a:ext cx="10971495" cy="1353453"/>
          </a:xfrm>
          <a:prstGeom prst="rect">
            <a:avLst/>
          </a:prstGeom>
        </p:spPr>
        <p:txBody>
          <a:bodyPr vert="horz" wrap="square" lIns="0" tIns="246767" rIns="0" bIns="0" rtlCol="0">
            <a:spAutoFit/>
          </a:bodyPr>
          <a:lstStyle/>
          <a:p>
            <a:pPr marL="18485">
              <a:spcBef>
                <a:spcPts val="1943"/>
              </a:spcBef>
            </a:pPr>
            <a:r>
              <a:rPr sz="2838" spc="5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見ているだけで気分が元気になりますよね。</a:t>
            </a:r>
            <a:endParaRPr sz="2838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18485">
              <a:spcBef>
                <a:spcPts val="1798"/>
              </a:spcBef>
            </a:pPr>
            <a:r>
              <a:rPr sz="2838" spc="5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気温が高めなので、お水は毎日こまめに変えてください。</a:t>
            </a:r>
            <a:endParaRPr sz="2838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64442" y="19710729"/>
            <a:ext cx="11518376" cy="7085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0" name="object 10"/>
          <p:cNvSpPr txBox="1"/>
          <p:nvPr/>
        </p:nvSpPr>
        <p:spPr>
          <a:xfrm>
            <a:off x="994596" y="16042908"/>
            <a:ext cx="14461266" cy="3208896"/>
          </a:xfrm>
          <a:prstGeom prst="rect">
            <a:avLst/>
          </a:prstGeom>
        </p:spPr>
        <p:txBody>
          <a:bodyPr vert="horz" wrap="square" lIns="0" tIns="280039" rIns="0" bIns="0" rtlCol="0">
            <a:spAutoFit/>
          </a:bodyPr>
          <a:lstStyle/>
          <a:p>
            <a:pPr marR="230136" algn="ctr">
              <a:spcBef>
                <a:spcPts val="2205"/>
              </a:spcBef>
            </a:pPr>
            <a:r>
              <a:rPr sz="3129" spc="15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MINI ARRANGE OF THE</a:t>
            </a:r>
            <a:r>
              <a:rPr sz="3129" spc="-116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129" spc="15" dirty="0">
                <a:solidFill>
                  <a:srgbClr val="F397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WEEK</a:t>
            </a:r>
            <a:endParaRPr sz="3129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R="219970" algn="ctr">
              <a:spcBef>
                <a:spcPts val="1630"/>
              </a:spcBef>
            </a:pPr>
            <a:r>
              <a:rPr sz="2474" spc="26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今週のミニアレンジ</a:t>
            </a:r>
            <a:endParaRPr sz="2474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R="230136" algn="ctr">
              <a:spcBef>
                <a:spcPts val="2685"/>
              </a:spcBef>
            </a:pPr>
            <a:r>
              <a:rPr sz="4585" spc="-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¥500</a:t>
            </a:r>
            <a:endParaRPr sz="4585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18485" algn="ctr">
              <a:spcBef>
                <a:spcPts val="2147"/>
              </a:spcBef>
            </a:pPr>
            <a:r>
              <a:rPr sz="3493" spc="15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今週のテーマカラーは「レッド」</a:t>
            </a:r>
            <a:endParaRPr sz="3493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5307" y="793623"/>
            <a:ext cx="129494" cy="1294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2" name="object 12"/>
          <p:cNvSpPr/>
          <p:nvPr/>
        </p:nvSpPr>
        <p:spPr>
          <a:xfrm>
            <a:off x="15582487" y="793623"/>
            <a:ext cx="129494" cy="1294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3" name="object 13"/>
          <p:cNvSpPr/>
          <p:nvPr/>
        </p:nvSpPr>
        <p:spPr>
          <a:xfrm>
            <a:off x="755307" y="28374101"/>
            <a:ext cx="129494" cy="1295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4" name="object 14"/>
          <p:cNvSpPr/>
          <p:nvPr/>
        </p:nvSpPr>
        <p:spPr>
          <a:xfrm>
            <a:off x="15582487" y="28374101"/>
            <a:ext cx="129494" cy="1295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5" name="object 15"/>
          <p:cNvSpPr/>
          <p:nvPr/>
        </p:nvSpPr>
        <p:spPr>
          <a:xfrm>
            <a:off x="2464442" y="6018558"/>
            <a:ext cx="5255376" cy="64098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6" name="object 16"/>
          <p:cNvSpPr/>
          <p:nvPr/>
        </p:nvSpPr>
        <p:spPr>
          <a:xfrm>
            <a:off x="3725003" y="13248920"/>
            <a:ext cx="10257916" cy="0"/>
          </a:xfrm>
          <a:custGeom>
            <a:avLst/>
            <a:gdLst/>
            <a:ahLst/>
            <a:cxnLst/>
            <a:rect l="l" t="t" r="r" b="b"/>
            <a:pathLst>
              <a:path w="7047865">
                <a:moveTo>
                  <a:pt x="0" y="0"/>
                </a:moveTo>
                <a:lnTo>
                  <a:pt x="7047790" y="0"/>
                </a:lnTo>
              </a:path>
            </a:pathLst>
          </a:custGeom>
          <a:ln w="12627">
            <a:solidFill>
              <a:srgbClr val="F3970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7" name="object 17"/>
          <p:cNvSpPr/>
          <p:nvPr/>
        </p:nvSpPr>
        <p:spPr>
          <a:xfrm>
            <a:off x="2464442" y="12817624"/>
            <a:ext cx="1651581" cy="1651581"/>
          </a:xfrm>
          <a:custGeom>
            <a:avLst/>
            <a:gdLst/>
            <a:ahLst/>
            <a:cxnLst/>
            <a:rect l="l" t="t" r="r" b="b"/>
            <a:pathLst>
              <a:path w="1134745" h="1134745">
                <a:moveTo>
                  <a:pt x="567129" y="0"/>
                </a:moveTo>
                <a:lnTo>
                  <a:pt x="518195" y="2081"/>
                </a:lnTo>
                <a:lnTo>
                  <a:pt x="470417" y="8213"/>
                </a:lnTo>
                <a:lnTo>
                  <a:pt x="423965" y="18224"/>
                </a:lnTo>
                <a:lnTo>
                  <a:pt x="379009" y="31945"/>
                </a:lnTo>
                <a:lnTo>
                  <a:pt x="335720" y="49205"/>
                </a:lnTo>
                <a:lnTo>
                  <a:pt x="294268" y="69834"/>
                </a:lnTo>
                <a:lnTo>
                  <a:pt x="254823" y="93662"/>
                </a:lnTo>
                <a:lnTo>
                  <a:pt x="217555" y="120518"/>
                </a:lnTo>
                <a:lnTo>
                  <a:pt x="182635" y="150232"/>
                </a:lnTo>
                <a:lnTo>
                  <a:pt x="150232" y="182635"/>
                </a:lnTo>
                <a:lnTo>
                  <a:pt x="120518" y="217555"/>
                </a:lnTo>
                <a:lnTo>
                  <a:pt x="93662" y="254823"/>
                </a:lnTo>
                <a:lnTo>
                  <a:pt x="69834" y="294268"/>
                </a:lnTo>
                <a:lnTo>
                  <a:pt x="49205" y="335720"/>
                </a:lnTo>
                <a:lnTo>
                  <a:pt x="31945" y="379009"/>
                </a:lnTo>
                <a:lnTo>
                  <a:pt x="18224" y="423965"/>
                </a:lnTo>
                <a:lnTo>
                  <a:pt x="8213" y="470417"/>
                </a:lnTo>
                <a:lnTo>
                  <a:pt x="2081" y="518195"/>
                </a:lnTo>
                <a:lnTo>
                  <a:pt x="0" y="567129"/>
                </a:lnTo>
                <a:lnTo>
                  <a:pt x="2081" y="616063"/>
                </a:lnTo>
                <a:lnTo>
                  <a:pt x="8213" y="663841"/>
                </a:lnTo>
                <a:lnTo>
                  <a:pt x="18224" y="710293"/>
                </a:lnTo>
                <a:lnTo>
                  <a:pt x="31945" y="755248"/>
                </a:lnTo>
                <a:lnTo>
                  <a:pt x="49205" y="798537"/>
                </a:lnTo>
                <a:lnTo>
                  <a:pt x="69834" y="839990"/>
                </a:lnTo>
                <a:lnTo>
                  <a:pt x="93662" y="879435"/>
                </a:lnTo>
                <a:lnTo>
                  <a:pt x="120518" y="916702"/>
                </a:lnTo>
                <a:lnTo>
                  <a:pt x="150232" y="951623"/>
                </a:lnTo>
                <a:lnTo>
                  <a:pt x="182635" y="984025"/>
                </a:lnTo>
                <a:lnTo>
                  <a:pt x="217555" y="1013740"/>
                </a:lnTo>
                <a:lnTo>
                  <a:pt x="254823" y="1040596"/>
                </a:lnTo>
                <a:lnTo>
                  <a:pt x="294268" y="1064424"/>
                </a:lnTo>
                <a:lnTo>
                  <a:pt x="335720" y="1085053"/>
                </a:lnTo>
                <a:lnTo>
                  <a:pt x="379009" y="1102313"/>
                </a:lnTo>
                <a:lnTo>
                  <a:pt x="423965" y="1116033"/>
                </a:lnTo>
                <a:lnTo>
                  <a:pt x="470417" y="1126045"/>
                </a:lnTo>
                <a:lnTo>
                  <a:pt x="518195" y="1132176"/>
                </a:lnTo>
                <a:lnTo>
                  <a:pt x="567129" y="1134258"/>
                </a:lnTo>
                <a:lnTo>
                  <a:pt x="616063" y="1132176"/>
                </a:lnTo>
                <a:lnTo>
                  <a:pt x="663841" y="1126045"/>
                </a:lnTo>
                <a:lnTo>
                  <a:pt x="710293" y="1116033"/>
                </a:lnTo>
                <a:lnTo>
                  <a:pt x="755248" y="1102313"/>
                </a:lnTo>
                <a:lnTo>
                  <a:pt x="798537" y="1085053"/>
                </a:lnTo>
                <a:lnTo>
                  <a:pt x="839990" y="1064424"/>
                </a:lnTo>
                <a:lnTo>
                  <a:pt x="879435" y="1040596"/>
                </a:lnTo>
                <a:lnTo>
                  <a:pt x="916702" y="1013740"/>
                </a:lnTo>
                <a:lnTo>
                  <a:pt x="951623" y="984025"/>
                </a:lnTo>
                <a:lnTo>
                  <a:pt x="984025" y="951623"/>
                </a:lnTo>
                <a:lnTo>
                  <a:pt x="1013740" y="916702"/>
                </a:lnTo>
                <a:lnTo>
                  <a:pt x="1040596" y="879435"/>
                </a:lnTo>
                <a:lnTo>
                  <a:pt x="1064424" y="839990"/>
                </a:lnTo>
                <a:lnTo>
                  <a:pt x="1085053" y="798537"/>
                </a:lnTo>
                <a:lnTo>
                  <a:pt x="1102313" y="755248"/>
                </a:lnTo>
                <a:lnTo>
                  <a:pt x="1116033" y="710293"/>
                </a:lnTo>
                <a:lnTo>
                  <a:pt x="1126045" y="663841"/>
                </a:lnTo>
                <a:lnTo>
                  <a:pt x="1132176" y="616063"/>
                </a:lnTo>
                <a:lnTo>
                  <a:pt x="1134258" y="567129"/>
                </a:lnTo>
                <a:lnTo>
                  <a:pt x="1132176" y="518195"/>
                </a:lnTo>
                <a:lnTo>
                  <a:pt x="1126045" y="470417"/>
                </a:lnTo>
                <a:lnTo>
                  <a:pt x="1116033" y="423965"/>
                </a:lnTo>
                <a:lnTo>
                  <a:pt x="1102313" y="379009"/>
                </a:lnTo>
                <a:lnTo>
                  <a:pt x="1085053" y="335720"/>
                </a:lnTo>
                <a:lnTo>
                  <a:pt x="1064424" y="294268"/>
                </a:lnTo>
                <a:lnTo>
                  <a:pt x="1040596" y="254823"/>
                </a:lnTo>
                <a:lnTo>
                  <a:pt x="1013740" y="217555"/>
                </a:lnTo>
                <a:lnTo>
                  <a:pt x="984025" y="182635"/>
                </a:lnTo>
                <a:lnTo>
                  <a:pt x="951623" y="150232"/>
                </a:lnTo>
                <a:lnTo>
                  <a:pt x="916702" y="120518"/>
                </a:lnTo>
                <a:lnTo>
                  <a:pt x="879435" y="93662"/>
                </a:lnTo>
                <a:lnTo>
                  <a:pt x="839990" y="69834"/>
                </a:lnTo>
                <a:lnTo>
                  <a:pt x="798537" y="49205"/>
                </a:lnTo>
                <a:lnTo>
                  <a:pt x="755248" y="31945"/>
                </a:lnTo>
                <a:lnTo>
                  <a:pt x="710293" y="18224"/>
                </a:lnTo>
                <a:lnTo>
                  <a:pt x="663841" y="8213"/>
                </a:lnTo>
                <a:lnTo>
                  <a:pt x="616063" y="2081"/>
                </a:lnTo>
                <a:lnTo>
                  <a:pt x="567129" y="0"/>
                </a:lnTo>
                <a:close/>
              </a:path>
            </a:pathLst>
          </a:custGeom>
          <a:solidFill>
            <a:srgbClr val="F3970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8" name="object 18"/>
          <p:cNvSpPr txBox="1"/>
          <p:nvPr/>
        </p:nvSpPr>
        <p:spPr>
          <a:xfrm>
            <a:off x="2671296" y="13255582"/>
            <a:ext cx="1237530" cy="727832"/>
          </a:xfrm>
          <a:prstGeom prst="rect">
            <a:avLst/>
          </a:prstGeom>
        </p:spPr>
        <p:txBody>
          <a:bodyPr vert="horz" wrap="square" lIns="0" tIns="153420" rIns="0" bIns="0" rtlCol="0">
            <a:spAutoFit/>
          </a:bodyPr>
          <a:lstStyle/>
          <a:p>
            <a:pPr marL="18485">
              <a:spcBef>
                <a:spcPts val="1208"/>
              </a:spcBef>
            </a:pPr>
            <a:r>
              <a:rPr sz="1819" b="1" spc="-7" dirty="0">
                <a:solidFill>
                  <a:srgbClr val="FFFFFF"/>
                </a:solidFill>
                <a:latin typeface="Century Gothic"/>
                <a:cs typeface="Century Gothic"/>
              </a:rPr>
              <a:t>ONE</a:t>
            </a:r>
            <a:r>
              <a:rPr sz="1819" b="1" spc="-102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19" b="1" spc="-15" dirty="0">
                <a:solidFill>
                  <a:srgbClr val="FFFFFF"/>
                </a:solidFill>
                <a:latin typeface="Century Gothic"/>
                <a:cs typeface="Century Gothic"/>
              </a:rPr>
              <a:t>POINT</a:t>
            </a:r>
            <a:endParaRPr sz="1819">
              <a:latin typeface="Century Gothic"/>
              <a:cs typeface="Century Gothic"/>
            </a:endParaRPr>
          </a:p>
          <a:p>
            <a:pPr marL="78561">
              <a:spcBef>
                <a:spcPts val="815"/>
              </a:spcBef>
            </a:pPr>
            <a:r>
              <a:rPr sz="1237" spc="175" dirty="0">
                <a:solidFill>
                  <a:srgbClr val="FFFFFF"/>
                </a:solidFill>
                <a:latin typeface="YuGo-Medium"/>
                <a:cs typeface="YuGo-Medium"/>
              </a:rPr>
              <a:t>ワンポイント</a:t>
            </a:r>
            <a:endParaRPr sz="1237">
              <a:latin typeface="YuGo-Medium"/>
              <a:cs typeface="YuGo-Medium"/>
            </a:endParaRPr>
          </a:p>
        </p:txBody>
      </p:sp>
      <p:pic>
        <p:nvPicPr>
          <p:cNvPr id="21" name="図 20" descr="花 が含まれている画像&#10;&#10;自動的に生成された説明">
            <a:extLst>
              <a:ext uri="{FF2B5EF4-FFF2-40B4-BE49-F238E27FC236}">
                <a16:creationId xmlns:a16="http://schemas.microsoft.com/office/drawing/2014/main" xmlns="" id="{2AAA86E6-F7A0-8048-825F-3C5BF53E90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7" y="0"/>
            <a:ext cx="16390905" cy="29260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1E5D81E01F4FD4EB69A9FAF19B6EFF9" ma:contentTypeVersion="7" ma:contentTypeDescription="新しいドキュメントを作成します。" ma:contentTypeScope="" ma:versionID="448a1f70a597bbba695ae0ea485e11f7">
  <xsd:schema xmlns:xsd="http://www.w3.org/2001/XMLSchema" xmlns:xs="http://www.w3.org/2001/XMLSchema" xmlns:p="http://schemas.microsoft.com/office/2006/metadata/properties" xmlns:ns2="43d42fab-7131-4895-b54c-2b9b5c31e680" targetNamespace="http://schemas.microsoft.com/office/2006/metadata/properties" ma:root="true" ma:fieldsID="f1513fd3fe861a3ac8e457a53d94de45" ns2:_="">
    <xsd:import namespace="43d42fab-7131-4895-b54c-2b9b5c31e6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42fab-7131-4895-b54c-2b9b5c31e6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7FA1EF-9C57-483A-99DE-4837F833C842}"/>
</file>

<file path=customXml/itemProps2.xml><?xml version="1.0" encoding="utf-8"?>
<ds:datastoreItem xmlns:ds="http://schemas.openxmlformats.org/officeDocument/2006/customXml" ds:itemID="{FC03AC20-F93E-46CE-A6EE-487CB06817C6}"/>
</file>

<file path=customXml/itemProps3.xml><?xml version="1.0" encoding="utf-8"?>
<ds:datastoreItem xmlns:ds="http://schemas.openxmlformats.org/officeDocument/2006/customXml" ds:itemID="{5B96F6C0-2B9D-49F7-92C5-47EDE7FA8FE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45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A-OTF Reimin Y10 Pro</vt:lpstr>
      <vt:lpstr>Big Caslon</vt:lpstr>
      <vt:lpstr>Bodoni 72 Smallcaps</vt:lpstr>
      <vt:lpstr>LarissaLight</vt:lpstr>
      <vt:lpstr>MS PMincho</vt:lpstr>
      <vt:lpstr>ReimYonzPro-Medium</vt:lpstr>
      <vt:lpstr>YuGo-Medium</vt:lpstr>
      <vt:lpstr>游ゴシック</vt:lpstr>
      <vt:lpstr>Calibri</vt:lpstr>
      <vt:lpstr>Century Gothic</vt:lpstr>
      <vt:lpstr>Office Theme</vt:lpstr>
      <vt:lpstr>お花のある暮らし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cp:lastModifiedBy>steer</cp:lastModifiedBy>
  <cp:revision>19</cp:revision>
  <dcterms:created xsi:type="dcterms:W3CDTF">2020-02-06T01:06:39Z</dcterms:created>
  <dcterms:modified xsi:type="dcterms:W3CDTF">2020-02-18T09:09:00Z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  <property fmtid="{D5CDD505-2E9C-101B-9397-08002B2CF9AE}" pid="5" name="ContentTypeId">
    <vt:lpwstr>0x01010021E5D81E01F4FD4EB69A9FAF19B6EFF9</vt:lpwstr>
  </property>
</Properties>
</file>