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6"/>
  </p:notesMasterIdLst>
  <p:sldIdLst>
    <p:sldId id="257" r:id="rId5"/>
  </p:sldIdLst>
  <p:sldSz cx="16459200" cy="29260800"/>
  <p:notesSz cx="11303000" cy="20104100"/>
  <p:defaultTextStyle>
    <a:defPPr>
      <a:defRPr lang="ja-JP"/>
    </a:defPPr>
    <a:lvl1pPr marL="0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1pPr>
    <a:lvl2pPr marL="665546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2pPr>
    <a:lvl3pPr marL="1331092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3pPr>
    <a:lvl4pPr marL="1996638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4pPr>
    <a:lvl5pPr marL="2662184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5pPr>
    <a:lvl6pPr marL="3327730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6pPr>
    <a:lvl7pPr marL="3993276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7pPr>
    <a:lvl8pPr marL="4658822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8pPr>
    <a:lvl9pPr marL="5324368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2" userDrawn="1">
          <p15:clr>
            <a:srgbClr val="A4A3A4"/>
          </p15:clr>
        </p15:guide>
        <p15:guide id="2" pos="31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3C23"/>
    <a:srgbClr val="E3D7D4"/>
    <a:srgbClr val="AE9565"/>
    <a:srgbClr val="424242"/>
    <a:srgbClr val="F2F1EC"/>
    <a:srgbClr val="F2F1D6"/>
    <a:srgbClr val="7CB4DA"/>
    <a:srgbClr val="7FCD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01"/>
    <p:restoredTop sz="94694"/>
  </p:normalViewPr>
  <p:slideViewPr>
    <p:cSldViewPr>
      <p:cViewPr varScale="1">
        <p:scale>
          <a:sx n="20" d="100"/>
          <a:sy n="20" d="100"/>
        </p:scale>
        <p:origin x="3504" y="42"/>
      </p:cViewPr>
      <p:guideLst>
        <p:guide orient="horz" pos="4192"/>
        <p:guide pos="31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897438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6402388" y="0"/>
            <a:ext cx="4897437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4E45A-2943-F74A-9F59-A30095537FF7}" type="datetimeFigureOut">
              <a:rPr kumimoji="1" lang="ja-JP" altLang="en-US" smtClean="0"/>
              <a:t>2020/2/18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743325" y="2513013"/>
            <a:ext cx="3816350" cy="6784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130300" y="9675813"/>
            <a:ext cx="9042400" cy="79152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4897438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6402388" y="19096038"/>
            <a:ext cx="4897437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F8586-A85F-1942-9CDF-BF4AA2F555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148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35133" y="9070849"/>
            <a:ext cx="13998180" cy="1377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70267" y="16386049"/>
            <a:ext cx="1152791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2004716"/>
          </a:xfrm>
        </p:spPr>
        <p:txBody>
          <a:bodyPr lIns="0" tIns="0" rIns="0" bIns="0"/>
          <a:lstStyle>
            <a:lvl1pPr>
              <a:defRPr sz="13027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2004716"/>
          </a:xfrm>
        </p:spPr>
        <p:txBody>
          <a:bodyPr lIns="0" tIns="0" rIns="0" bIns="0"/>
          <a:lstStyle>
            <a:lvl1pPr>
              <a:defRPr sz="13027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23422" y="6729985"/>
            <a:ext cx="716377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481250" y="6729985"/>
            <a:ext cx="716377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2004716"/>
          </a:xfrm>
        </p:spPr>
        <p:txBody>
          <a:bodyPr lIns="0" tIns="0" rIns="0" bIns="0"/>
          <a:lstStyle>
            <a:lvl1pPr>
              <a:defRPr sz="13027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1377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950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23422" y="6729985"/>
            <a:ext cx="1482160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99272" y="27212546"/>
            <a:ext cx="5269903" cy="40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23422" y="27212546"/>
            <a:ext cx="3787742" cy="40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857282" y="27212546"/>
            <a:ext cx="3787742" cy="40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665455">
        <a:defRPr>
          <a:latin typeface="+mn-lt"/>
          <a:ea typeface="+mn-ea"/>
          <a:cs typeface="+mn-cs"/>
        </a:defRPr>
      </a:lvl2pPr>
      <a:lvl3pPr marL="1330909">
        <a:defRPr>
          <a:latin typeface="+mn-lt"/>
          <a:ea typeface="+mn-ea"/>
          <a:cs typeface="+mn-cs"/>
        </a:defRPr>
      </a:lvl3pPr>
      <a:lvl4pPr marL="1996364">
        <a:defRPr>
          <a:latin typeface="+mn-lt"/>
          <a:ea typeface="+mn-ea"/>
          <a:cs typeface="+mn-cs"/>
        </a:defRPr>
      </a:lvl4pPr>
      <a:lvl5pPr marL="2661818">
        <a:defRPr>
          <a:latin typeface="+mn-lt"/>
          <a:ea typeface="+mn-ea"/>
          <a:cs typeface="+mn-cs"/>
        </a:defRPr>
      </a:lvl5pPr>
      <a:lvl6pPr marL="3327273">
        <a:defRPr>
          <a:latin typeface="+mn-lt"/>
          <a:ea typeface="+mn-ea"/>
          <a:cs typeface="+mn-cs"/>
        </a:defRPr>
      </a:lvl6pPr>
      <a:lvl7pPr marL="3992728">
        <a:defRPr>
          <a:latin typeface="+mn-lt"/>
          <a:ea typeface="+mn-ea"/>
          <a:cs typeface="+mn-cs"/>
        </a:defRPr>
      </a:lvl7pPr>
      <a:lvl8pPr marL="4658182">
        <a:defRPr>
          <a:latin typeface="+mn-lt"/>
          <a:ea typeface="+mn-ea"/>
          <a:cs typeface="+mn-cs"/>
        </a:defRPr>
      </a:lvl8pPr>
      <a:lvl9pPr marL="5323637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665455">
        <a:defRPr>
          <a:latin typeface="+mn-lt"/>
          <a:ea typeface="+mn-ea"/>
          <a:cs typeface="+mn-cs"/>
        </a:defRPr>
      </a:lvl2pPr>
      <a:lvl3pPr marL="1330909">
        <a:defRPr>
          <a:latin typeface="+mn-lt"/>
          <a:ea typeface="+mn-ea"/>
          <a:cs typeface="+mn-cs"/>
        </a:defRPr>
      </a:lvl3pPr>
      <a:lvl4pPr marL="1996364">
        <a:defRPr>
          <a:latin typeface="+mn-lt"/>
          <a:ea typeface="+mn-ea"/>
          <a:cs typeface="+mn-cs"/>
        </a:defRPr>
      </a:lvl4pPr>
      <a:lvl5pPr marL="2661818">
        <a:defRPr>
          <a:latin typeface="+mn-lt"/>
          <a:ea typeface="+mn-ea"/>
          <a:cs typeface="+mn-cs"/>
        </a:defRPr>
      </a:lvl5pPr>
      <a:lvl6pPr marL="3327273">
        <a:defRPr>
          <a:latin typeface="+mn-lt"/>
          <a:ea typeface="+mn-ea"/>
          <a:cs typeface="+mn-cs"/>
        </a:defRPr>
      </a:lvl6pPr>
      <a:lvl7pPr marL="3992728">
        <a:defRPr>
          <a:latin typeface="+mn-lt"/>
          <a:ea typeface="+mn-ea"/>
          <a:cs typeface="+mn-cs"/>
        </a:defRPr>
      </a:lvl7pPr>
      <a:lvl8pPr marL="4658182">
        <a:defRPr>
          <a:latin typeface="+mn-lt"/>
          <a:ea typeface="+mn-ea"/>
          <a:cs typeface="+mn-cs"/>
        </a:defRPr>
      </a:lvl8pPr>
      <a:lvl9pPr marL="5323637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44" y="15713"/>
            <a:ext cx="16459431" cy="29245088"/>
          </a:xfrm>
          <a:custGeom>
            <a:avLst/>
            <a:gdLst/>
            <a:ahLst/>
            <a:cxnLst/>
            <a:rect l="l" t="t" r="r" b="b"/>
            <a:pathLst>
              <a:path w="11308715" h="20093305">
                <a:moveTo>
                  <a:pt x="0" y="20093204"/>
                </a:moveTo>
                <a:lnTo>
                  <a:pt x="11308556" y="20093204"/>
                </a:lnTo>
                <a:lnTo>
                  <a:pt x="11308556" y="0"/>
                </a:lnTo>
                <a:lnTo>
                  <a:pt x="0" y="0"/>
                </a:lnTo>
                <a:lnTo>
                  <a:pt x="0" y="20093204"/>
                </a:lnTo>
                <a:close/>
              </a:path>
            </a:pathLst>
          </a:custGeom>
          <a:solidFill>
            <a:srgbClr val="FFC6D2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3" name="object 3"/>
          <p:cNvSpPr/>
          <p:nvPr/>
        </p:nvSpPr>
        <p:spPr>
          <a:xfrm>
            <a:off x="3651696" y="860447"/>
            <a:ext cx="9164564" cy="4362318"/>
          </a:xfrm>
          <a:custGeom>
            <a:avLst/>
            <a:gdLst/>
            <a:ahLst/>
            <a:cxnLst/>
            <a:rect l="l" t="t" r="r" b="b"/>
            <a:pathLst>
              <a:path w="6296659" h="2997200">
                <a:moveTo>
                  <a:pt x="3590785" y="2984500"/>
                </a:moveTo>
                <a:lnTo>
                  <a:pt x="2705411" y="2984500"/>
                </a:lnTo>
                <a:lnTo>
                  <a:pt x="2767590" y="2997200"/>
                </a:lnTo>
                <a:lnTo>
                  <a:pt x="3528606" y="2997200"/>
                </a:lnTo>
                <a:lnTo>
                  <a:pt x="3590785" y="2984500"/>
                </a:lnTo>
                <a:close/>
              </a:path>
              <a:path w="6296659" h="2997200">
                <a:moveTo>
                  <a:pt x="3774956" y="2971800"/>
                </a:moveTo>
                <a:lnTo>
                  <a:pt x="2521240" y="2971800"/>
                </a:lnTo>
                <a:lnTo>
                  <a:pt x="2582224" y="2984500"/>
                </a:lnTo>
                <a:lnTo>
                  <a:pt x="3713973" y="2984500"/>
                </a:lnTo>
                <a:lnTo>
                  <a:pt x="3774956" y="2971800"/>
                </a:lnTo>
                <a:close/>
              </a:path>
              <a:path w="6296659" h="2997200">
                <a:moveTo>
                  <a:pt x="3895642" y="2959100"/>
                </a:moveTo>
                <a:lnTo>
                  <a:pt x="2400554" y="2959100"/>
                </a:lnTo>
                <a:lnTo>
                  <a:pt x="2460680" y="2971800"/>
                </a:lnTo>
                <a:lnTo>
                  <a:pt x="3835517" y="2971800"/>
                </a:lnTo>
                <a:lnTo>
                  <a:pt x="3895642" y="2959100"/>
                </a:lnTo>
                <a:close/>
              </a:path>
              <a:path w="6296659" h="2997200">
                <a:moveTo>
                  <a:pt x="4073285" y="2933700"/>
                </a:moveTo>
                <a:lnTo>
                  <a:pt x="2222912" y="2933700"/>
                </a:lnTo>
                <a:lnTo>
                  <a:pt x="2340877" y="2959100"/>
                </a:lnTo>
                <a:lnTo>
                  <a:pt x="3955320" y="2959100"/>
                </a:lnTo>
                <a:lnTo>
                  <a:pt x="4073285" y="2933700"/>
                </a:lnTo>
                <a:close/>
              </a:path>
              <a:path w="6296659" h="2997200">
                <a:moveTo>
                  <a:pt x="4359514" y="2882900"/>
                </a:moveTo>
                <a:lnTo>
                  <a:pt x="1936683" y="2882900"/>
                </a:lnTo>
                <a:lnTo>
                  <a:pt x="2164649" y="2933700"/>
                </a:lnTo>
                <a:lnTo>
                  <a:pt x="4131548" y="2933700"/>
                </a:lnTo>
                <a:lnTo>
                  <a:pt x="4359514" y="2882900"/>
                </a:lnTo>
                <a:close/>
              </a:path>
              <a:path w="6296659" h="2997200">
                <a:moveTo>
                  <a:pt x="4359514" y="114300"/>
                </a:moveTo>
                <a:lnTo>
                  <a:pt x="1936683" y="114300"/>
                </a:lnTo>
                <a:lnTo>
                  <a:pt x="1559193" y="203200"/>
                </a:lnTo>
                <a:lnTo>
                  <a:pt x="1507690" y="228600"/>
                </a:lnTo>
                <a:lnTo>
                  <a:pt x="1357084" y="266700"/>
                </a:lnTo>
                <a:lnTo>
                  <a:pt x="1308224" y="292100"/>
                </a:lnTo>
                <a:lnTo>
                  <a:pt x="1212590" y="317500"/>
                </a:lnTo>
                <a:lnTo>
                  <a:pt x="1165841" y="342900"/>
                </a:lnTo>
                <a:lnTo>
                  <a:pt x="1119819" y="355600"/>
                </a:lnTo>
                <a:lnTo>
                  <a:pt x="1074538" y="381000"/>
                </a:lnTo>
                <a:lnTo>
                  <a:pt x="1030009" y="393700"/>
                </a:lnTo>
                <a:lnTo>
                  <a:pt x="986244" y="419100"/>
                </a:lnTo>
                <a:lnTo>
                  <a:pt x="943256" y="431800"/>
                </a:lnTo>
                <a:lnTo>
                  <a:pt x="901057" y="457200"/>
                </a:lnTo>
                <a:lnTo>
                  <a:pt x="859659" y="469900"/>
                </a:lnTo>
                <a:lnTo>
                  <a:pt x="819074" y="495300"/>
                </a:lnTo>
                <a:lnTo>
                  <a:pt x="779315" y="520700"/>
                </a:lnTo>
                <a:lnTo>
                  <a:pt x="740394" y="533400"/>
                </a:lnTo>
                <a:lnTo>
                  <a:pt x="702322" y="558800"/>
                </a:lnTo>
                <a:lnTo>
                  <a:pt x="665112" y="584200"/>
                </a:lnTo>
                <a:lnTo>
                  <a:pt x="628777" y="609600"/>
                </a:lnTo>
                <a:lnTo>
                  <a:pt x="593328" y="622300"/>
                </a:lnTo>
                <a:lnTo>
                  <a:pt x="558778" y="647700"/>
                </a:lnTo>
                <a:lnTo>
                  <a:pt x="525139" y="673100"/>
                </a:lnTo>
                <a:lnTo>
                  <a:pt x="492422" y="698500"/>
                </a:lnTo>
                <a:lnTo>
                  <a:pt x="460641" y="723900"/>
                </a:lnTo>
                <a:lnTo>
                  <a:pt x="429808" y="749300"/>
                </a:lnTo>
                <a:lnTo>
                  <a:pt x="399934" y="774700"/>
                </a:lnTo>
                <a:lnTo>
                  <a:pt x="371032" y="800100"/>
                </a:lnTo>
                <a:lnTo>
                  <a:pt x="316192" y="850900"/>
                </a:lnTo>
                <a:lnTo>
                  <a:pt x="265386" y="901700"/>
                </a:lnTo>
                <a:lnTo>
                  <a:pt x="218711" y="952500"/>
                </a:lnTo>
                <a:lnTo>
                  <a:pt x="176264" y="1003300"/>
                </a:lnTo>
                <a:lnTo>
                  <a:pt x="156658" y="1041400"/>
                </a:lnTo>
                <a:lnTo>
                  <a:pt x="138145" y="1066800"/>
                </a:lnTo>
                <a:lnTo>
                  <a:pt x="120738" y="1092200"/>
                </a:lnTo>
                <a:lnTo>
                  <a:pt x="104449" y="1117600"/>
                </a:lnTo>
                <a:lnTo>
                  <a:pt x="89291" y="1143000"/>
                </a:lnTo>
                <a:lnTo>
                  <a:pt x="75275" y="1181100"/>
                </a:lnTo>
                <a:lnTo>
                  <a:pt x="62414" y="1206500"/>
                </a:lnTo>
                <a:lnTo>
                  <a:pt x="50720" y="1231900"/>
                </a:lnTo>
                <a:lnTo>
                  <a:pt x="40205" y="1257300"/>
                </a:lnTo>
                <a:lnTo>
                  <a:pt x="30881" y="1295400"/>
                </a:lnTo>
                <a:lnTo>
                  <a:pt x="22761" y="1320800"/>
                </a:lnTo>
                <a:lnTo>
                  <a:pt x="15857" y="1346200"/>
                </a:lnTo>
                <a:lnTo>
                  <a:pt x="10181" y="1384300"/>
                </a:lnTo>
                <a:lnTo>
                  <a:pt x="5745" y="1409700"/>
                </a:lnTo>
                <a:lnTo>
                  <a:pt x="2561" y="1447800"/>
                </a:lnTo>
                <a:lnTo>
                  <a:pt x="642" y="1473200"/>
                </a:lnTo>
                <a:lnTo>
                  <a:pt x="0" y="1498600"/>
                </a:lnTo>
                <a:lnTo>
                  <a:pt x="642" y="1536700"/>
                </a:lnTo>
                <a:lnTo>
                  <a:pt x="2561" y="1562100"/>
                </a:lnTo>
                <a:lnTo>
                  <a:pt x="5745" y="1600200"/>
                </a:lnTo>
                <a:lnTo>
                  <a:pt x="10181" y="1625600"/>
                </a:lnTo>
                <a:lnTo>
                  <a:pt x="15857" y="1651000"/>
                </a:lnTo>
                <a:lnTo>
                  <a:pt x="22761" y="1689100"/>
                </a:lnTo>
                <a:lnTo>
                  <a:pt x="30881" y="1714500"/>
                </a:lnTo>
                <a:lnTo>
                  <a:pt x="40205" y="1739900"/>
                </a:lnTo>
                <a:lnTo>
                  <a:pt x="50720" y="1778000"/>
                </a:lnTo>
                <a:lnTo>
                  <a:pt x="62414" y="1803400"/>
                </a:lnTo>
                <a:lnTo>
                  <a:pt x="75275" y="1828800"/>
                </a:lnTo>
                <a:lnTo>
                  <a:pt x="89291" y="1854200"/>
                </a:lnTo>
                <a:lnTo>
                  <a:pt x="104449" y="1892300"/>
                </a:lnTo>
                <a:lnTo>
                  <a:pt x="120738" y="1917700"/>
                </a:lnTo>
                <a:lnTo>
                  <a:pt x="138145" y="1943100"/>
                </a:lnTo>
                <a:lnTo>
                  <a:pt x="156658" y="1968500"/>
                </a:lnTo>
                <a:lnTo>
                  <a:pt x="176264" y="1993900"/>
                </a:lnTo>
                <a:lnTo>
                  <a:pt x="196953" y="2032000"/>
                </a:lnTo>
                <a:lnTo>
                  <a:pt x="241526" y="2082800"/>
                </a:lnTo>
                <a:lnTo>
                  <a:pt x="290278" y="2133600"/>
                </a:lnTo>
                <a:lnTo>
                  <a:pt x="343114" y="2184400"/>
                </a:lnTo>
                <a:lnTo>
                  <a:pt x="399934" y="2235200"/>
                </a:lnTo>
                <a:lnTo>
                  <a:pt x="429808" y="2260600"/>
                </a:lnTo>
                <a:lnTo>
                  <a:pt x="460641" y="2286000"/>
                </a:lnTo>
                <a:lnTo>
                  <a:pt x="492422" y="2311400"/>
                </a:lnTo>
                <a:lnTo>
                  <a:pt x="525139" y="2336800"/>
                </a:lnTo>
                <a:lnTo>
                  <a:pt x="558778" y="2362200"/>
                </a:lnTo>
                <a:lnTo>
                  <a:pt x="593328" y="2374900"/>
                </a:lnTo>
                <a:lnTo>
                  <a:pt x="628777" y="2400300"/>
                </a:lnTo>
                <a:lnTo>
                  <a:pt x="665112" y="2425700"/>
                </a:lnTo>
                <a:lnTo>
                  <a:pt x="702322" y="2451100"/>
                </a:lnTo>
                <a:lnTo>
                  <a:pt x="740394" y="2463800"/>
                </a:lnTo>
                <a:lnTo>
                  <a:pt x="779315" y="2489200"/>
                </a:lnTo>
                <a:lnTo>
                  <a:pt x="819074" y="2514600"/>
                </a:lnTo>
                <a:lnTo>
                  <a:pt x="859659" y="2540000"/>
                </a:lnTo>
                <a:lnTo>
                  <a:pt x="901057" y="2552700"/>
                </a:lnTo>
                <a:lnTo>
                  <a:pt x="943256" y="2578100"/>
                </a:lnTo>
                <a:lnTo>
                  <a:pt x="986244" y="2590800"/>
                </a:lnTo>
                <a:lnTo>
                  <a:pt x="1030009" y="2616200"/>
                </a:lnTo>
                <a:lnTo>
                  <a:pt x="1074538" y="2628900"/>
                </a:lnTo>
                <a:lnTo>
                  <a:pt x="1119819" y="2654300"/>
                </a:lnTo>
                <a:lnTo>
                  <a:pt x="1165841" y="2667000"/>
                </a:lnTo>
                <a:lnTo>
                  <a:pt x="1212590" y="2692400"/>
                </a:lnTo>
                <a:lnTo>
                  <a:pt x="1308224" y="2717800"/>
                </a:lnTo>
                <a:lnTo>
                  <a:pt x="1357084" y="2743200"/>
                </a:lnTo>
                <a:lnTo>
                  <a:pt x="1611327" y="2806700"/>
                </a:lnTo>
                <a:lnTo>
                  <a:pt x="1664079" y="2832100"/>
                </a:lnTo>
                <a:lnTo>
                  <a:pt x="1881024" y="2882900"/>
                </a:lnTo>
                <a:lnTo>
                  <a:pt x="4415174" y="2882900"/>
                </a:lnTo>
                <a:lnTo>
                  <a:pt x="4632119" y="2832100"/>
                </a:lnTo>
                <a:lnTo>
                  <a:pt x="4684871" y="2806700"/>
                </a:lnTo>
                <a:lnTo>
                  <a:pt x="4939115" y="2743200"/>
                </a:lnTo>
                <a:lnTo>
                  <a:pt x="4987975" y="2717800"/>
                </a:lnTo>
                <a:lnTo>
                  <a:pt x="5083609" y="2692400"/>
                </a:lnTo>
                <a:lnTo>
                  <a:pt x="5130358" y="2667000"/>
                </a:lnTo>
                <a:lnTo>
                  <a:pt x="5176380" y="2654300"/>
                </a:lnTo>
                <a:lnTo>
                  <a:pt x="5221661" y="2628900"/>
                </a:lnTo>
                <a:lnTo>
                  <a:pt x="5266191" y="2616200"/>
                </a:lnTo>
                <a:lnTo>
                  <a:pt x="5309955" y="2590800"/>
                </a:lnTo>
                <a:lnTo>
                  <a:pt x="5352943" y="2578100"/>
                </a:lnTo>
                <a:lnTo>
                  <a:pt x="5395142" y="2552700"/>
                </a:lnTo>
                <a:lnTo>
                  <a:pt x="5436540" y="2540000"/>
                </a:lnTo>
                <a:lnTo>
                  <a:pt x="5477125" y="2514600"/>
                </a:lnTo>
                <a:lnTo>
                  <a:pt x="5516884" y="2489200"/>
                </a:lnTo>
                <a:lnTo>
                  <a:pt x="5555806" y="2463800"/>
                </a:lnTo>
                <a:lnTo>
                  <a:pt x="5593878" y="2451100"/>
                </a:lnTo>
                <a:lnTo>
                  <a:pt x="5631087" y="2425700"/>
                </a:lnTo>
                <a:lnTo>
                  <a:pt x="5667422" y="2400300"/>
                </a:lnTo>
                <a:lnTo>
                  <a:pt x="5702871" y="2374900"/>
                </a:lnTo>
                <a:lnTo>
                  <a:pt x="5737422" y="2362200"/>
                </a:lnTo>
                <a:lnTo>
                  <a:pt x="5771061" y="2336800"/>
                </a:lnTo>
                <a:lnTo>
                  <a:pt x="5803777" y="2311400"/>
                </a:lnTo>
                <a:lnTo>
                  <a:pt x="5835558" y="2286000"/>
                </a:lnTo>
                <a:lnTo>
                  <a:pt x="5866392" y="2260600"/>
                </a:lnTo>
                <a:lnTo>
                  <a:pt x="5896266" y="2235200"/>
                </a:lnTo>
                <a:lnTo>
                  <a:pt x="5925168" y="2209800"/>
                </a:lnTo>
                <a:lnTo>
                  <a:pt x="5980008" y="2159000"/>
                </a:lnTo>
                <a:lnTo>
                  <a:pt x="6030814" y="2108200"/>
                </a:lnTo>
                <a:lnTo>
                  <a:pt x="6077489" y="2057400"/>
                </a:lnTo>
                <a:lnTo>
                  <a:pt x="6119935" y="1993900"/>
                </a:lnTo>
                <a:lnTo>
                  <a:pt x="6139542" y="1968500"/>
                </a:lnTo>
                <a:lnTo>
                  <a:pt x="6158055" y="1943100"/>
                </a:lnTo>
                <a:lnTo>
                  <a:pt x="6175462" y="1917700"/>
                </a:lnTo>
                <a:lnTo>
                  <a:pt x="6191751" y="1892300"/>
                </a:lnTo>
                <a:lnTo>
                  <a:pt x="6206909" y="1854200"/>
                </a:lnTo>
                <a:lnTo>
                  <a:pt x="6220925" y="1828800"/>
                </a:lnTo>
                <a:lnTo>
                  <a:pt x="6233786" y="1803400"/>
                </a:lnTo>
                <a:lnTo>
                  <a:pt x="6245480" y="1778000"/>
                </a:lnTo>
                <a:lnTo>
                  <a:pt x="6255995" y="1739900"/>
                </a:lnTo>
                <a:lnTo>
                  <a:pt x="6265319" y="1714500"/>
                </a:lnTo>
                <a:lnTo>
                  <a:pt x="6273439" y="1689100"/>
                </a:lnTo>
                <a:lnTo>
                  <a:pt x="6280343" y="1651000"/>
                </a:lnTo>
                <a:lnTo>
                  <a:pt x="6286019" y="1625600"/>
                </a:lnTo>
                <a:lnTo>
                  <a:pt x="6290455" y="1600200"/>
                </a:lnTo>
                <a:lnTo>
                  <a:pt x="6293639" y="1562100"/>
                </a:lnTo>
                <a:lnTo>
                  <a:pt x="6295558" y="1536700"/>
                </a:lnTo>
                <a:lnTo>
                  <a:pt x="6296200" y="1498600"/>
                </a:lnTo>
                <a:lnTo>
                  <a:pt x="6295558" y="1473200"/>
                </a:lnTo>
                <a:lnTo>
                  <a:pt x="6293639" y="1447800"/>
                </a:lnTo>
                <a:lnTo>
                  <a:pt x="6290455" y="1409700"/>
                </a:lnTo>
                <a:lnTo>
                  <a:pt x="6286019" y="1384300"/>
                </a:lnTo>
                <a:lnTo>
                  <a:pt x="6280343" y="1346200"/>
                </a:lnTo>
                <a:lnTo>
                  <a:pt x="6273439" y="1320800"/>
                </a:lnTo>
                <a:lnTo>
                  <a:pt x="6265319" y="1295400"/>
                </a:lnTo>
                <a:lnTo>
                  <a:pt x="6255995" y="1257300"/>
                </a:lnTo>
                <a:lnTo>
                  <a:pt x="6245480" y="1231900"/>
                </a:lnTo>
                <a:lnTo>
                  <a:pt x="6233786" y="1206500"/>
                </a:lnTo>
                <a:lnTo>
                  <a:pt x="6220925" y="1181100"/>
                </a:lnTo>
                <a:lnTo>
                  <a:pt x="6206909" y="1143000"/>
                </a:lnTo>
                <a:lnTo>
                  <a:pt x="6191751" y="1117600"/>
                </a:lnTo>
                <a:lnTo>
                  <a:pt x="6175462" y="1092200"/>
                </a:lnTo>
                <a:lnTo>
                  <a:pt x="6158055" y="1066800"/>
                </a:lnTo>
                <a:lnTo>
                  <a:pt x="6139542" y="1041400"/>
                </a:lnTo>
                <a:lnTo>
                  <a:pt x="6119935" y="1003300"/>
                </a:lnTo>
                <a:lnTo>
                  <a:pt x="6077489" y="952500"/>
                </a:lnTo>
                <a:lnTo>
                  <a:pt x="6030814" y="901700"/>
                </a:lnTo>
                <a:lnTo>
                  <a:pt x="5980008" y="850900"/>
                </a:lnTo>
                <a:lnTo>
                  <a:pt x="5925168" y="800100"/>
                </a:lnTo>
                <a:lnTo>
                  <a:pt x="5896266" y="774700"/>
                </a:lnTo>
                <a:lnTo>
                  <a:pt x="5866392" y="749300"/>
                </a:lnTo>
                <a:lnTo>
                  <a:pt x="5835558" y="723900"/>
                </a:lnTo>
                <a:lnTo>
                  <a:pt x="5803777" y="698500"/>
                </a:lnTo>
                <a:lnTo>
                  <a:pt x="5771061" y="673100"/>
                </a:lnTo>
                <a:lnTo>
                  <a:pt x="5737422" y="647700"/>
                </a:lnTo>
                <a:lnTo>
                  <a:pt x="5702871" y="622300"/>
                </a:lnTo>
                <a:lnTo>
                  <a:pt x="5667422" y="609600"/>
                </a:lnTo>
                <a:lnTo>
                  <a:pt x="5631087" y="584200"/>
                </a:lnTo>
                <a:lnTo>
                  <a:pt x="5593878" y="558800"/>
                </a:lnTo>
                <a:lnTo>
                  <a:pt x="5555806" y="533400"/>
                </a:lnTo>
                <a:lnTo>
                  <a:pt x="5516884" y="520700"/>
                </a:lnTo>
                <a:lnTo>
                  <a:pt x="5477125" y="495300"/>
                </a:lnTo>
                <a:lnTo>
                  <a:pt x="5436540" y="469900"/>
                </a:lnTo>
                <a:lnTo>
                  <a:pt x="5395142" y="457200"/>
                </a:lnTo>
                <a:lnTo>
                  <a:pt x="5352943" y="431800"/>
                </a:lnTo>
                <a:lnTo>
                  <a:pt x="5309955" y="419100"/>
                </a:lnTo>
                <a:lnTo>
                  <a:pt x="5266191" y="393700"/>
                </a:lnTo>
                <a:lnTo>
                  <a:pt x="5221661" y="381000"/>
                </a:lnTo>
                <a:lnTo>
                  <a:pt x="5176380" y="355600"/>
                </a:lnTo>
                <a:lnTo>
                  <a:pt x="5130358" y="342900"/>
                </a:lnTo>
                <a:lnTo>
                  <a:pt x="5083609" y="317500"/>
                </a:lnTo>
                <a:lnTo>
                  <a:pt x="4987975" y="292100"/>
                </a:lnTo>
                <a:lnTo>
                  <a:pt x="4939115" y="266700"/>
                </a:lnTo>
                <a:lnTo>
                  <a:pt x="4788508" y="228600"/>
                </a:lnTo>
                <a:lnTo>
                  <a:pt x="4737005" y="203200"/>
                </a:lnTo>
                <a:lnTo>
                  <a:pt x="4359514" y="114300"/>
                </a:lnTo>
                <a:close/>
              </a:path>
              <a:path w="6296659" h="2997200">
                <a:moveTo>
                  <a:pt x="4073285" y="63500"/>
                </a:moveTo>
                <a:lnTo>
                  <a:pt x="2222912" y="63500"/>
                </a:lnTo>
                <a:lnTo>
                  <a:pt x="1992888" y="114300"/>
                </a:lnTo>
                <a:lnTo>
                  <a:pt x="4303310" y="114300"/>
                </a:lnTo>
                <a:lnTo>
                  <a:pt x="4073285" y="63500"/>
                </a:lnTo>
                <a:close/>
              </a:path>
              <a:path w="6296659" h="2997200">
                <a:moveTo>
                  <a:pt x="3955320" y="50800"/>
                </a:moveTo>
                <a:lnTo>
                  <a:pt x="2340877" y="50800"/>
                </a:lnTo>
                <a:lnTo>
                  <a:pt x="2281658" y="63500"/>
                </a:lnTo>
                <a:lnTo>
                  <a:pt x="4014539" y="63500"/>
                </a:lnTo>
                <a:lnTo>
                  <a:pt x="3955320" y="50800"/>
                </a:lnTo>
                <a:close/>
              </a:path>
              <a:path w="6296659" h="2997200">
                <a:moveTo>
                  <a:pt x="3835517" y="38100"/>
                </a:moveTo>
                <a:lnTo>
                  <a:pt x="2460680" y="38100"/>
                </a:lnTo>
                <a:lnTo>
                  <a:pt x="2400554" y="50800"/>
                </a:lnTo>
                <a:lnTo>
                  <a:pt x="3895642" y="50800"/>
                </a:lnTo>
                <a:lnTo>
                  <a:pt x="3835517" y="38100"/>
                </a:lnTo>
                <a:close/>
              </a:path>
              <a:path w="6296659" h="2997200">
                <a:moveTo>
                  <a:pt x="3713973" y="25400"/>
                </a:moveTo>
                <a:lnTo>
                  <a:pt x="2582224" y="25400"/>
                </a:lnTo>
                <a:lnTo>
                  <a:pt x="2521240" y="38100"/>
                </a:lnTo>
                <a:lnTo>
                  <a:pt x="3774956" y="38100"/>
                </a:lnTo>
                <a:lnTo>
                  <a:pt x="3713973" y="25400"/>
                </a:lnTo>
                <a:close/>
              </a:path>
              <a:path w="6296659" h="2997200">
                <a:moveTo>
                  <a:pt x="3590785" y="12700"/>
                </a:moveTo>
                <a:lnTo>
                  <a:pt x="2705411" y="12700"/>
                </a:lnTo>
                <a:lnTo>
                  <a:pt x="2643618" y="25400"/>
                </a:lnTo>
                <a:lnTo>
                  <a:pt x="3652578" y="25400"/>
                </a:lnTo>
                <a:lnTo>
                  <a:pt x="3590785" y="12700"/>
                </a:lnTo>
                <a:close/>
              </a:path>
              <a:path w="6296659" h="2997200">
                <a:moveTo>
                  <a:pt x="3276268" y="0"/>
                </a:moveTo>
                <a:lnTo>
                  <a:pt x="3019927" y="0"/>
                </a:lnTo>
                <a:lnTo>
                  <a:pt x="2956324" y="12700"/>
                </a:lnTo>
                <a:lnTo>
                  <a:pt x="3339871" y="12700"/>
                </a:lnTo>
                <a:lnTo>
                  <a:pt x="327626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4" name="object 4"/>
          <p:cNvSpPr/>
          <p:nvPr/>
        </p:nvSpPr>
        <p:spPr>
          <a:xfrm>
            <a:off x="2209211" y="2320921"/>
            <a:ext cx="3805013" cy="2279126"/>
          </a:xfrm>
          <a:custGeom>
            <a:avLst/>
            <a:gdLst/>
            <a:ahLst/>
            <a:cxnLst/>
            <a:rect l="l" t="t" r="r" b="b"/>
            <a:pathLst>
              <a:path w="2614295" h="1565910">
                <a:moveTo>
                  <a:pt x="1306850" y="0"/>
                </a:moveTo>
                <a:lnTo>
                  <a:pt x="1247030" y="805"/>
                </a:lnTo>
                <a:lnTo>
                  <a:pt x="1187900" y="3198"/>
                </a:lnTo>
                <a:lnTo>
                  <a:pt x="1129518" y="7144"/>
                </a:lnTo>
                <a:lnTo>
                  <a:pt x="1071942" y="12610"/>
                </a:lnTo>
                <a:lnTo>
                  <a:pt x="1015229" y="19559"/>
                </a:lnTo>
                <a:lnTo>
                  <a:pt x="959437" y="27958"/>
                </a:lnTo>
                <a:lnTo>
                  <a:pt x="904624" y="37772"/>
                </a:lnTo>
                <a:lnTo>
                  <a:pt x="850848" y="48966"/>
                </a:lnTo>
                <a:lnTo>
                  <a:pt x="798165" y="61506"/>
                </a:lnTo>
                <a:lnTo>
                  <a:pt x="746634" y="75358"/>
                </a:lnTo>
                <a:lnTo>
                  <a:pt x="696312" y="90487"/>
                </a:lnTo>
                <a:lnTo>
                  <a:pt x="647258" y="106858"/>
                </a:lnTo>
                <a:lnTo>
                  <a:pt x="599528" y="124437"/>
                </a:lnTo>
                <a:lnTo>
                  <a:pt x="553180" y="143190"/>
                </a:lnTo>
                <a:lnTo>
                  <a:pt x="508273" y="163081"/>
                </a:lnTo>
                <a:lnTo>
                  <a:pt x="464863" y="184076"/>
                </a:lnTo>
                <a:lnTo>
                  <a:pt x="423009" y="206141"/>
                </a:lnTo>
                <a:lnTo>
                  <a:pt x="382767" y="229241"/>
                </a:lnTo>
                <a:lnTo>
                  <a:pt x="344197" y="253342"/>
                </a:lnTo>
                <a:lnTo>
                  <a:pt x="307354" y="278409"/>
                </a:lnTo>
                <a:lnTo>
                  <a:pt x="272298" y="304407"/>
                </a:lnTo>
                <a:lnTo>
                  <a:pt x="239086" y="331302"/>
                </a:lnTo>
                <a:lnTo>
                  <a:pt x="207775" y="359060"/>
                </a:lnTo>
                <a:lnTo>
                  <a:pt x="178423" y="387646"/>
                </a:lnTo>
                <a:lnTo>
                  <a:pt x="151088" y="417025"/>
                </a:lnTo>
                <a:lnTo>
                  <a:pt x="125827" y="447162"/>
                </a:lnTo>
                <a:lnTo>
                  <a:pt x="102698" y="478025"/>
                </a:lnTo>
                <a:lnTo>
                  <a:pt x="63068" y="541783"/>
                </a:lnTo>
                <a:lnTo>
                  <a:pt x="32658" y="608025"/>
                </a:lnTo>
                <a:lnTo>
                  <a:pt x="11930" y="676473"/>
                </a:lnTo>
                <a:lnTo>
                  <a:pt x="1344" y="746851"/>
                </a:lnTo>
                <a:lnTo>
                  <a:pt x="0" y="782677"/>
                </a:lnTo>
                <a:lnTo>
                  <a:pt x="1344" y="818504"/>
                </a:lnTo>
                <a:lnTo>
                  <a:pt x="11930" y="888882"/>
                </a:lnTo>
                <a:lnTo>
                  <a:pt x="32658" y="957329"/>
                </a:lnTo>
                <a:lnTo>
                  <a:pt x="63068" y="1023571"/>
                </a:lnTo>
                <a:lnTo>
                  <a:pt x="102698" y="1087330"/>
                </a:lnTo>
                <a:lnTo>
                  <a:pt x="125827" y="1118192"/>
                </a:lnTo>
                <a:lnTo>
                  <a:pt x="151088" y="1148330"/>
                </a:lnTo>
                <a:lnTo>
                  <a:pt x="178423" y="1177709"/>
                </a:lnTo>
                <a:lnTo>
                  <a:pt x="207775" y="1206294"/>
                </a:lnTo>
                <a:lnTo>
                  <a:pt x="239086" y="1234052"/>
                </a:lnTo>
                <a:lnTo>
                  <a:pt x="272298" y="1260947"/>
                </a:lnTo>
                <a:lnTo>
                  <a:pt x="307354" y="1286946"/>
                </a:lnTo>
                <a:lnTo>
                  <a:pt x="344197" y="1312013"/>
                </a:lnTo>
                <a:lnTo>
                  <a:pt x="382767" y="1336113"/>
                </a:lnTo>
                <a:lnTo>
                  <a:pt x="423009" y="1359213"/>
                </a:lnTo>
                <a:lnTo>
                  <a:pt x="464863" y="1381278"/>
                </a:lnTo>
                <a:lnTo>
                  <a:pt x="508273" y="1402274"/>
                </a:lnTo>
                <a:lnTo>
                  <a:pt x="553180" y="1422165"/>
                </a:lnTo>
                <a:lnTo>
                  <a:pt x="599528" y="1440917"/>
                </a:lnTo>
                <a:lnTo>
                  <a:pt x="647258" y="1458496"/>
                </a:lnTo>
                <a:lnTo>
                  <a:pt x="696312" y="1474867"/>
                </a:lnTo>
                <a:lnTo>
                  <a:pt x="746634" y="1489996"/>
                </a:lnTo>
                <a:lnTo>
                  <a:pt x="798165" y="1503848"/>
                </a:lnTo>
                <a:lnTo>
                  <a:pt x="850848" y="1516388"/>
                </a:lnTo>
                <a:lnTo>
                  <a:pt x="904624" y="1527583"/>
                </a:lnTo>
                <a:lnTo>
                  <a:pt x="959437" y="1537397"/>
                </a:lnTo>
                <a:lnTo>
                  <a:pt x="1015229" y="1545796"/>
                </a:lnTo>
                <a:lnTo>
                  <a:pt x="1071942" y="1552745"/>
                </a:lnTo>
                <a:lnTo>
                  <a:pt x="1129518" y="1558210"/>
                </a:lnTo>
                <a:lnTo>
                  <a:pt x="1187900" y="1562156"/>
                </a:lnTo>
                <a:lnTo>
                  <a:pt x="1247030" y="1564550"/>
                </a:lnTo>
                <a:lnTo>
                  <a:pt x="1306850" y="1565355"/>
                </a:lnTo>
                <a:lnTo>
                  <a:pt x="1366670" y="1564550"/>
                </a:lnTo>
                <a:lnTo>
                  <a:pt x="1425800" y="1562156"/>
                </a:lnTo>
                <a:lnTo>
                  <a:pt x="1484181" y="1558210"/>
                </a:lnTo>
                <a:lnTo>
                  <a:pt x="1541758" y="1552745"/>
                </a:lnTo>
                <a:lnTo>
                  <a:pt x="1598470" y="1545796"/>
                </a:lnTo>
                <a:lnTo>
                  <a:pt x="1654262" y="1537397"/>
                </a:lnTo>
                <a:lnTo>
                  <a:pt x="1709075" y="1527583"/>
                </a:lnTo>
                <a:lnTo>
                  <a:pt x="1762852" y="1516388"/>
                </a:lnTo>
                <a:lnTo>
                  <a:pt x="1815535" y="1503848"/>
                </a:lnTo>
                <a:lnTo>
                  <a:pt x="1867066" y="1489996"/>
                </a:lnTo>
                <a:lnTo>
                  <a:pt x="1917387" y="1474867"/>
                </a:lnTo>
                <a:lnTo>
                  <a:pt x="1966442" y="1458496"/>
                </a:lnTo>
                <a:lnTo>
                  <a:pt x="2014172" y="1440917"/>
                </a:lnTo>
                <a:lnTo>
                  <a:pt x="2060519" y="1422165"/>
                </a:lnTo>
                <a:lnTo>
                  <a:pt x="2105427" y="1402274"/>
                </a:lnTo>
                <a:lnTo>
                  <a:pt x="2148837" y="1381278"/>
                </a:lnTo>
                <a:lnTo>
                  <a:pt x="2190691" y="1359213"/>
                </a:lnTo>
                <a:lnTo>
                  <a:pt x="2230932" y="1336113"/>
                </a:lnTo>
                <a:lnTo>
                  <a:pt x="2269503" y="1312013"/>
                </a:lnTo>
                <a:lnTo>
                  <a:pt x="2306345" y="1286946"/>
                </a:lnTo>
                <a:lnTo>
                  <a:pt x="2341401" y="1260947"/>
                </a:lnTo>
                <a:lnTo>
                  <a:pt x="2374614" y="1234052"/>
                </a:lnTo>
                <a:lnTo>
                  <a:pt x="2405925" y="1206294"/>
                </a:lnTo>
                <a:lnTo>
                  <a:pt x="2435277" y="1177709"/>
                </a:lnTo>
                <a:lnTo>
                  <a:pt x="2462612" y="1148330"/>
                </a:lnTo>
                <a:lnTo>
                  <a:pt x="2487872" y="1118192"/>
                </a:lnTo>
                <a:lnTo>
                  <a:pt x="2511001" y="1087330"/>
                </a:lnTo>
                <a:lnTo>
                  <a:pt x="2550632" y="1023571"/>
                </a:lnTo>
                <a:lnTo>
                  <a:pt x="2581042" y="957329"/>
                </a:lnTo>
                <a:lnTo>
                  <a:pt x="2601770" y="888882"/>
                </a:lnTo>
                <a:lnTo>
                  <a:pt x="2612355" y="818504"/>
                </a:lnTo>
                <a:lnTo>
                  <a:pt x="2613700" y="782677"/>
                </a:lnTo>
                <a:lnTo>
                  <a:pt x="2612355" y="746851"/>
                </a:lnTo>
                <a:lnTo>
                  <a:pt x="2601770" y="676473"/>
                </a:lnTo>
                <a:lnTo>
                  <a:pt x="2581042" y="608025"/>
                </a:lnTo>
                <a:lnTo>
                  <a:pt x="2550632" y="541783"/>
                </a:lnTo>
                <a:lnTo>
                  <a:pt x="2511001" y="478025"/>
                </a:lnTo>
                <a:lnTo>
                  <a:pt x="2487872" y="447162"/>
                </a:lnTo>
                <a:lnTo>
                  <a:pt x="2462612" y="417025"/>
                </a:lnTo>
                <a:lnTo>
                  <a:pt x="2435277" y="387646"/>
                </a:lnTo>
                <a:lnTo>
                  <a:pt x="2405925" y="359060"/>
                </a:lnTo>
                <a:lnTo>
                  <a:pt x="2374614" y="331302"/>
                </a:lnTo>
                <a:lnTo>
                  <a:pt x="2341401" y="304407"/>
                </a:lnTo>
                <a:lnTo>
                  <a:pt x="2306345" y="278409"/>
                </a:lnTo>
                <a:lnTo>
                  <a:pt x="2269503" y="253342"/>
                </a:lnTo>
                <a:lnTo>
                  <a:pt x="2230932" y="229241"/>
                </a:lnTo>
                <a:lnTo>
                  <a:pt x="2190691" y="206141"/>
                </a:lnTo>
                <a:lnTo>
                  <a:pt x="2148837" y="184076"/>
                </a:lnTo>
                <a:lnTo>
                  <a:pt x="2105427" y="163081"/>
                </a:lnTo>
                <a:lnTo>
                  <a:pt x="2060519" y="143190"/>
                </a:lnTo>
                <a:lnTo>
                  <a:pt x="2014172" y="124437"/>
                </a:lnTo>
                <a:lnTo>
                  <a:pt x="1966442" y="106858"/>
                </a:lnTo>
                <a:lnTo>
                  <a:pt x="1917387" y="90487"/>
                </a:lnTo>
                <a:lnTo>
                  <a:pt x="1867066" y="75358"/>
                </a:lnTo>
                <a:lnTo>
                  <a:pt x="1815535" y="61506"/>
                </a:lnTo>
                <a:lnTo>
                  <a:pt x="1762852" y="48966"/>
                </a:lnTo>
                <a:lnTo>
                  <a:pt x="1709075" y="37772"/>
                </a:lnTo>
                <a:lnTo>
                  <a:pt x="1654262" y="27958"/>
                </a:lnTo>
                <a:lnTo>
                  <a:pt x="1598470" y="19559"/>
                </a:lnTo>
                <a:lnTo>
                  <a:pt x="1541758" y="12610"/>
                </a:lnTo>
                <a:lnTo>
                  <a:pt x="1484181" y="7144"/>
                </a:lnTo>
                <a:lnTo>
                  <a:pt x="1425800" y="3198"/>
                </a:lnTo>
                <a:lnTo>
                  <a:pt x="1366670" y="805"/>
                </a:lnTo>
                <a:lnTo>
                  <a:pt x="13068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5" name="object 5"/>
          <p:cNvSpPr/>
          <p:nvPr/>
        </p:nvSpPr>
        <p:spPr>
          <a:xfrm>
            <a:off x="10453932" y="2320921"/>
            <a:ext cx="3805013" cy="2279126"/>
          </a:xfrm>
          <a:custGeom>
            <a:avLst/>
            <a:gdLst/>
            <a:ahLst/>
            <a:cxnLst/>
            <a:rect l="l" t="t" r="r" b="b"/>
            <a:pathLst>
              <a:path w="2614295" h="1565910">
                <a:moveTo>
                  <a:pt x="1306850" y="0"/>
                </a:moveTo>
                <a:lnTo>
                  <a:pt x="1247029" y="805"/>
                </a:lnTo>
                <a:lnTo>
                  <a:pt x="1187899" y="3198"/>
                </a:lnTo>
                <a:lnTo>
                  <a:pt x="1129517" y="7144"/>
                </a:lnTo>
                <a:lnTo>
                  <a:pt x="1071941" y="12610"/>
                </a:lnTo>
                <a:lnTo>
                  <a:pt x="1015228" y="19559"/>
                </a:lnTo>
                <a:lnTo>
                  <a:pt x="959436" y="27958"/>
                </a:lnTo>
                <a:lnTo>
                  <a:pt x="904622" y="37772"/>
                </a:lnTo>
                <a:lnTo>
                  <a:pt x="850845" y="48966"/>
                </a:lnTo>
                <a:lnTo>
                  <a:pt x="798163" y="61506"/>
                </a:lnTo>
                <a:lnTo>
                  <a:pt x="746632" y="75358"/>
                </a:lnTo>
                <a:lnTo>
                  <a:pt x="696310" y="90487"/>
                </a:lnTo>
                <a:lnTo>
                  <a:pt x="647255" y="106858"/>
                </a:lnTo>
                <a:lnTo>
                  <a:pt x="599525" y="124437"/>
                </a:lnTo>
                <a:lnTo>
                  <a:pt x="553178" y="143190"/>
                </a:lnTo>
                <a:lnTo>
                  <a:pt x="508271" y="163081"/>
                </a:lnTo>
                <a:lnTo>
                  <a:pt x="464861" y="184076"/>
                </a:lnTo>
                <a:lnTo>
                  <a:pt x="423007" y="206141"/>
                </a:lnTo>
                <a:lnTo>
                  <a:pt x="382765" y="229241"/>
                </a:lnTo>
                <a:lnTo>
                  <a:pt x="344195" y="253342"/>
                </a:lnTo>
                <a:lnTo>
                  <a:pt x="307353" y="278409"/>
                </a:lnTo>
                <a:lnTo>
                  <a:pt x="272297" y="304407"/>
                </a:lnTo>
                <a:lnTo>
                  <a:pt x="239084" y="331302"/>
                </a:lnTo>
                <a:lnTo>
                  <a:pt x="207774" y="359060"/>
                </a:lnTo>
                <a:lnTo>
                  <a:pt x="178422" y="387646"/>
                </a:lnTo>
                <a:lnTo>
                  <a:pt x="151087" y="417025"/>
                </a:lnTo>
                <a:lnTo>
                  <a:pt x="125826" y="447162"/>
                </a:lnTo>
                <a:lnTo>
                  <a:pt x="102698" y="478025"/>
                </a:lnTo>
                <a:lnTo>
                  <a:pt x="63067" y="541783"/>
                </a:lnTo>
                <a:lnTo>
                  <a:pt x="32658" y="608025"/>
                </a:lnTo>
                <a:lnTo>
                  <a:pt x="11929" y="676473"/>
                </a:lnTo>
                <a:lnTo>
                  <a:pt x="1344" y="746851"/>
                </a:lnTo>
                <a:lnTo>
                  <a:pt x="0" y="782677"/>
                </a:lnTo>
                <a:lnTo>
                  <a:pt x="1344" y="818504"/>
                </a:lnTo>
                <a:lnTo>
                  <a:pt x="11929" y="888882"/>
                </a:lnTo>
                <a:lnTo>
                  <a:pt x="32658" y="957329"/>
                </a:lnTo>
                <a:lnTo>
                  <a:pt x="63067" y="1023571"/>
                </a:lnTo>
                <a:lnTo>
                  <a:pt x="102698" y="1087330"/>
                </a:lnTo>
                <a:lnTo>
                  <a:pt x="125826" y="1118192"/>
                </a:lnTo>
                <a:lnTo>
                  <a:pt x="151087" y="1148330"/>
                </a:lnTo>
                <a:lnTo>
                  <a:pt x="178422" y="1177709"/>
                </a:lnTo>
                <a:lnTo>
                  <a:pt x="207774" y="1206294"/>
                </a:lnTo>
                <a:lnTo>
                  <a:pt x="239084" y="1234052"/>
                </a:lnTo>
                <a:lnTo>
                  <a:pt x="272297" y="1260947"/>
                </a:lnTo>
                <a:lnTo>
                  <a:pt x="307353" y="1286946"/>
                </a:lnTo>
                <a:lnTo>
                  <a:pt x="344195" y="1312013"/>
                </a:lnTo>
                <a:lnTo>
                  <a:pt x="382765" y="1336113"/>
                </a:lnTo>
                <a:lnTo>
                  <a:pt x="423007" y="1359213"/>
                </a:lnTo>
                <a:lnTo>
                  <a:pt x="464861" y="1381278"/>
                </a:lnTo>
                <a:lnTo>
                  <a:pt x="508271" y="1402274"/>
                </a:lnTo>
                <a:lnTo>
                  <a:pt x="553178" y="1422165"/>
                </a:lnTo>
                <a:lnTo>
                  <a:pt x="599525" y="1440917"/>
                </a:lnTo>
                <a:lnTo>
                  <a:pt x="647255" y="1458496"/>
                </a:lnTo>
                <a:lnTo>
                  <a:pt x="696310" y="1474867"/>
                </a:lnTo>
                <a:lnTo>
                  <a:pt x="746632" y="1489996"/>
                </a:lnTo>
                <a:lnTo>
                  <a:pt x="798163" y="1503848"/>
                </a:lnTo>
                <a:lnTo>
                  <a:pt x="850845" y="1516388"/>
                </a:lnTo>
                <a:lnTo>
                  <a:pt x="904622" y="1527583"/>
                </a:lnTo>
                <a:lnTo>
                  <a:pt x="959436" y="1537397"/>
                </a:lnTo>
                <a:lnTo>
                  <a:pt x="1015228" y="1545796"/>
                </a:lnTo>
                <a:lnTo>
                  <a:pt x="1071941" y="1552745"/>
                </a:lnTo>
                <a:lnTo>
                  <a:pt x="1129517" y="1558210"/>
                </a:lnTo>
                <a:lnTo>
                  <a:pt x="1187899" y="1562156"/>
                </a:lnTo>
                <a:lnTo>
                  <a:pt x="1247029" y="1564550"/>
                </a:lnTo>
                <a:lnTo>
                  <a:pt x="1306850" y="1565355"/>
                </a:lnTo>
                <a:lnTo>
                  <a:pt x="1366669" y="1564550"/>
                </a:lnTo>
                <a:lnTo>
                  <a:pt x="1425799" y="1562156"/>
                </a:lnTo>
                <a:lnTo>
                  <a:pt x="1484180" y="1558210"/>
                </a:lnTo>
                <a:lnTo>
                  <a:pt x="1541756" y="1552745"/>
                </a:lnTo>
                <a:lnTo>
                  <a:pt x="1598468" y="1545796"/>
                </a:lnTo>
                <a:lnTo>
                  <a:pt x="1654260" y="1537397"/>
                </a:lnTo>
                <a:lnTo>
                  <a:pt x="1709073" y="1527583"/>
                </a:lnTo>
                <a:lnTo>
                  <a:pt x="1762849" y="1516388"/>
                </a:lnTo>
                <a:lnTo>
                  <a:pt x="1815532" y="1503848"/>
                </a:lnTo>
                <a:lnTo>
                  <a:pt x="1867062" y="1489996"/>
                </a:lnTo>
                <a:lnTo>
                  <a:pt x="1917384" y="1474867"/>
                </a:lnTo>
                <a:lnTo>
                  <a:pt x="1966438" y="1458496"/>
                </a:lnTo>
                <a:lnTo>
                  <a:pt x="2014168" y="1440917"/>
                </a:lnTo>
                <a:lnTo>
                  <a:pt x="2060515" y="1422165"/>
                </a:lnTo>
                <a:lnTo>
                  <a:pt x="2105423" y="1402274"/>
                </a:lnTo>
                <a:lnTo>
                  <a:pt x="2148832" y="1381278"/>
                </a:lnTo>
                <a:lnTo>
                  <a:pt x="2190686" y="1359213"/>
                </a:lnTo>
                <a:lnTo>
                  <a:pt x="2230928" y="1336113"/>
                </a:lnTo>
                <a:lnTo>
                  <a:pt x="2269498" y="1312013"/>
                </a:lnTo>
                <a:lnTo>
                  <a:pt x="2306340" y="1286946"/>
                </a:lnTo>
                <a:lnTo>
                  <a:pt x="2341396" y="1260947"/>
                </a:lnTo>
                <a:lnTo>
                  <a:pt x="2374609" y="1234052"/>
                </a:lnTo>
                <a:lnTo>
                  <a:pt x="2405920" y="1206294"/>
                </a:lnTo>
                <a:lnTo>
                  <a:pt x="2435271" y="1177709"/>
                </a:lnTo>
                <a:lnTo>
                  <a:pt x="2462607" y="1148330"/>
                </a:lnTo>
                <a:lnTo>
                  <a:pt x="2487867" y="1118192"/>
                </a:lnTo>
                <a:lnTo>
                  <a:pt x="2510996" y="1087330"/>
                </a:lnTo>
                <a:lnTo>
                  <a:pt x="2550626" y="1023571"/>
                </a:lnTo>
                <a:lnTo>
                  <a:pt x="2581036" y="957329"/>
                </a:lnTo>
                <a:lnTo>
                  <a:pt x="2601765" y="888882"/>
                </a:lnTo>
                <a:lnTo>
                  <a:pt x="2612350" y="818504"/>
                </a:lnTo>
                <a:lnTo>
                  <a:pt x="2613695" y="782677"/>
                </a:lnTo>
                <a:lnTo>
                  <a:pt x="2612350" y="746851"/>
                </a:lnTo>
                <a:lnTo>
                  <a:pt x="2601765" y="676473"/>
                </a:lnTo>
                <a:lnTo>
                  <a:pt x="2581036" y="608025"/>
                </a:lnTo>
                <a:lnTo>
                  <a:pt x="2550626" y="541783"/>
                </a:lnTo>
                <a:lnTo>
                  <a:pt x="2510996" y="478025"/>
                </a:lnTo>
                <a:lnTo>
                  <a:pt x="2487867" y="447162"/>
                </a:lnTo>
                <a:lnTo>
                  <a:pt x="2462607" y="417025"/>
                </a:lnTo>
                <a:lnTo>
                  <a:pt x="2435271" y="387646"/>
                </a:lnTo>
                <a:lnTo>
                  <a:pt x="2405920" y="359060"/>
                </a:lnTo>
                <a:lnTo>
                  <a:pt x="2374609" y="331302"/>
                </a:lnTo>
                <a:lnTo>
                  <a:pt x="2341396" y="304407"/>
                </a:lnTo>
                <a:lnTo>
                  <a:pt x="2306340" y="278409"/>
                </a:lnTo>
                <a:lnTo>
                  <a:pt x="2269498" y="253342"/>
                </a:lnTo>
                <a:lnTo>
                  <a:pt x="2230928" y="229241"/>
                </a:lnTo>
                <a:lnTo>
                  <a:pt x="2190686" y="206141"/>
                </a:lnTo>
                <a:lnTo>
                  <a:pt x="2148832" y="184076"/>
                </a:lnTo>
                <a:lnTo>
                  <a:pt x="2105423" y="163081"/>
                </a:lnTo>
                <a:lnTo>
                  <a:pt x="2060515" y="143190"/>
                </a:lnTo>
                <a:lnTo>
                  <a:pt x="2014168" y="124437"/>
                </a:lnTo>
                <a:lnTo>
                  <a:pt x="1966438" y="106858"/>
                </a:lnTo>
                <a:lnTo>
                  <a:pt x="1917384" y="90487"/>
                </a:lnTo>
                <a:lnTo>
                  <a:pt x="1867062" y="75358"/>
                </a:lnTo>
                <a:lnTo>
                  <a:pt x="1815532" y="61506"/>
                </a:lnTo>
                <a:lnTo>
                  <a:pt x="1762849" y="48966"/>
                </a:lnTo>
                <a:lnTo>
                  <a:pt x="1709073" y="37772"/>
                </a:lnTo>
                <a:lnTo>
                  <a:pt x="1654260" y="27958"/>
                </a:lnTo>
                <a:lnTo>
                  <a:pt x="1598468" y="19559"/>
                </a:lnTo>
                <a:lnTo>
                  <a:pt x="1541756" y="12610"/>
                </a:lnTo>
                <a:lnTo>
                  <a:pt x="1484180" y="7144"/>
                </a:lnTo>
                <a:lnTo>
                  <a:pt x="1425799" y="3198"/>
                </a:lnTo>
                <a:lnTo>
                  <a:pt x="1366669" y="805"/>
                </a:lnTo>
                <a:lnTo>
                  <a:pt x="13068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6" name="object 6"/>
          <p:cNvSpPr/>
          <p:nvPr/>
        </p:nvSpPr>
        <p:spPr>
          <a:xfrm>
            <a:off x="892918" y="2831871"/>
            <a:ext cx="14682156" cy="25219187"/>
          </a:xfrm>
          <a:custGeom>
            <a:avLst/>
            <a:gdLst/>
            <a:ahLst/>
            <a:cxnLst/>
            <a:rect l="l" t="t" r="r" b="b"/>
            <a:pathLst>
              <a:path w="10087610" h="17327245">
                <a:moveTo>
                  <a:pt x="9842674" y="0"/>
                </a:moveTo>
                <a:lnTo>
                  <a:pt x="244453" y="0"/>
                </a:lnTo>
                <a:lnTo>
                  <a:pt x="195186" y="4966"/>
                </a:lnTo>
                <a:lnTo>
                  <a:pt x="149299" y="19210"/>
                </a:lnTo>
                <a:lnTo>
                  <a:pt x="107775" y="41749"/>
                </a:lnTo>
                <a:lnTo>
                  <a:pt x="71597" y="71599"/>
                </a:lnTo>
                <a:lnTo>
                  <a:pt x="41747" y="107777"/>
                </a:lnTo>
                <a:lnTo>
                  <a:pt x="19209" y="149301"/>
                </a:lnTo>
                <a:lnTo>
                  <a:pt x="4966" y="195187"/>
                </a:lnTo>
                <a:lnTo>
                  <a:pt x="0" y="244453"/>
                </a:lnTo>
                <a:lnTo>
                  <a:pt x="0" y="17082710"/>
                </a:lnTo>
                <a:lnTo>
                  <a:pt x="4966" y="17131977"/>
                </a:lnTo>
                <a:lnTo>
                  <a:pt x="19209" y="17177864"/>
                </a:lnTo>
                <a:lnTo>
                  <a:pt x="41747" y="17219388"/>
                </a:lnTo>
                <a:lnTo>
                  <a:pt x="71597" y="17255566"/>
                </a:lnTo>
                <a:lnTo>
                  <a:pt x="107775" y="17285415"/>
                </a:lnTo>
                <a:lnTo>
                  <a:pt x="149299" y="17307953"/>
                </a:lnTo>
                <a:lnTo>
                  <a:pt x="195186" y="17322197"/>
                </a:lnTo>
                <a:lnTo>
                  <a:pt x="244453" y="17327163"/>
                </a:lnTo>
                <a:lnTo>
                  <a:pt x="9842674" y="17327163"/>
                </a:lnTo>
                <a:lnTo>
                  <a:pt x="9891939" y="17322197"/>
                </a:lnTo>
                <a:lnTo>
                  <a:pt x="9937824" y="17307953"/>
                </a:lnTo>
                <a:lnTo>
                  <a:pt x="9979347" y="17285415"/>
                </a:lnTo>
                <a:lnTo>
                  <a:pt x="10015525" y="17255566"/>
                </a:lnTo>
                <a:lnTo>
                  <a:pt x="10045374" y="17219388"/>
                </a:lnTo>
                <a:lnTo>
                  <a:pt x="10067912" y="17177864"/>
                </a:lnTo>
                <a:lnTo>
                  <a:pt x="10082155" y="17131977"/>
                </a:lnTo>
                <a:lnTo>
                  <a:pt x="10087122" y="17082710"/>
                </a:lnTo>
                <a:lnTo>
                  <a:pt x="10087122" y="244453"/>
                </a:lnTo>
                <a:lnTo>
                  <a:pt x="10082155" y="195187"/>
                </a:lnTo>
                <a:lnTo>
                  <a:pt x="10067912" y="149301"/>
                </a:lnTo>
                <a:lnTo>
                  <a:pt x="10045374" y="107777"/>
                </a:lnTo>
                <a:lnTo>
                  <a:pt x="10015525" y="71599"/>
                </a:lnTo>
                <a:lnTo>
                  <a:pt x="9979347" y="41749"/>
                </a:lnTo>
                <a:lnTo>
                  <a:pt x="9937824" y="19210"/>
                </a:lnTo>
                <a:lnTo>
                  <a:pt x="9891939" y="4966"/>
                </a:lnTo>
                <a:lnTo>
                  <a:pt x="98426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7" name="object 7"/>
          <p:cNvSpPr txBox="1"/>
          <p:nvPr/>
        </p:nvSpPr>
        <p:spPr>
          <a:xfrm>
            <a:off x="884128" y="20268815"/>
            <a:ext cx="14682156" cy="1028478"/>
          </a:xfrm>
          <a:prstGeom prst="rect">
            <a:avLst/>
          </a:prstGeom>
        </p:spPr>
        <p:txBody>
          <a:bodyPr vert="horz" wrap="square" lIns="0" tIns="23105" rIns="0" bIns="0" rtlCol="0">
            <a:spAutoFit/>
          </a:bodyPr>
          <a:lstStyle/>
          <a:p>
            <a:pPr marL="18485" algn="ctr">
              <a:spcBef>
                <a:spcPts val="182"/>
              </a:spcBef>
            </a:pPr>
            <a:r>
              <a:rPr sz="2474" spc="58" dirty="0">
                <a:solidFill>
                  <a:srgbClr val="585656"/>
                </a:solidFill>
                <a:latin typeface="A-OTF Reimin Y10 Pro"/>
              </a:rPr>
              <a:t>ひなまつりは</a:t>
            </a:r>
            <a:r>
              <a:rPr sz="2474" spc="58" dirty="0">
                <a:solidFill>
                  <a:srgbClr val="585656"/>
                </a:solidFill>
                <a:latin typeface="A-OTF Reimin Y10 Pro"/>
                <a:cs typeface="A-OTF Reimin Y10 Pro"/>
              </a:rPr>
              <a:t>「フラワーケーキ」のアレンジメントを作りませんか？</a:t>
            </a:r>
            <a:endParaRPr sz="2474" dirty="0">
              <a:latin typeface="A-OTF Reimin Y10 Pro"/>
              <a:cs typeface="A-OTF Reimin Y10 Pro"/>
            </a:endParaRPr>
          </a:p>
          <a:p>
            <a:pPr marL="420530" algn="ctr">
              <a:spcBef>
                <a:spcPts val="1929"/>
              </a:spcBef>
            </a:pPr>
            <a:r>
              <a:rPr sz="2474" spc="58" dirty="0">
                <a:solidFill>
                  <a:srgbClr val="585656"/>
                </a:solidFill>
                <a:latin typeface="A-OTF Reimin Y10 Pro"/>
              </a:rPr>
              <a:t>春の訪れを感じるお花でどなたでも簡単に作っていただけます</a:t>
            </a:r>
            <a:r>
              <a:rPr sz="2474" spc="58" dirty="0">
                <a:solidFill>
                  <a:srgbClr val="585656"/>
                </a:solidFill>
                <a:latin typeface="A-OTF Reimin Y10 Pro"/>
                <a:cs typeface="A-OTF Reimin Y10 Pro"/>
              </a:rPr>
              <a:t>。</a:t>
            </a:r>
            <a:endParaRPr sz="2474" dirty="0">
              <a:latin typeface="A-OTF Reimin Y10 Pro"/>
              <a:cs typeface="A-OTF Reimin Y10 Pro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917751" y="10695111"/>
            <a:ext cx="8631683" cy="86316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9" name="object 9"/>
          <p:cNvSpPr txBox="1"/>
          <p:nvPr/>
        </p:nvSpPr>
        <p:spPr>
          <a:xfrm>
            <a:off x="884128" y="7516452"/>
            <a:ext cx="14682156" cy="2403406"/>
          </a:xfrm>
          <a:prstGeom prst="rect">
            <a:avLst/>
          </a:prstGeom>
        </p:spPr>
        <p:txBody>
          <a:bodyPr vert="horz" wrap="square" lIns="0" tIns="251388" rIns="0" bIns="0" rtlCol="0">
            <a:spAutoFit/>
          </a:bodyPr>
          <a:lstStyle/>
          <a:p>
            <a:pPr marL="48985" algn="ctr">
              <a:spcBef>
                <a:spcPts val="1979"/>
              </a:spcBef>
            </a:pPr>
            <a:r>
              <a:rPr sz="3930" spc="370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今月のテーマ</a:t>
            </a:r>
            <a:endParaRPr sz="3930" dirty="0">
              <a:latin typeface="MS PMincho" panose="02020600040205080304" pitchFamily="18" charset="-128"/>
              <a:ea typeface="MS PMincho" panose="02020600040205080304" pitchFamily="18" charset="-128"/>
              <a:cs typeface="A-OTF Reimin Y10 Pro"/>
            </a:endParaRPr>
          </a:p>
          <a:p>
            <a:pPr algn="ctr">
              <a:spcBef>
                <a:spcPts val="3391"/>
              </a:spcBef>
            </a:pPr>
            <a:r>
              <a:rPr sz="7205" spc="-15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「ひなまつり」</a:t>
            </a:r>
            <a:endParaRPr sz="7205" dirty="0">
              <a:latin typeface="MS PMincho" panose="02020600040205080304" pitchFamily="18" charset="-128"/>
              <a:ea typeface="MS PMincho" panose="02020600040205080304" pitchFamily="18" charset="-128"/>
              <a:cs typeface="A-OTF Reimin Y10 Pro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916400" y="1049141"/>
            <a:ext cx="10555234" cy="3295614"/>
          </a:xfrm>
          <a:prstGeom prst="rect">
            <a:avLst/>
          </a:prstGeom>
        </p:spPr>
        <p:txBody>
          <a:bodyPr vert="horz" wrap="square" lIns="0" tIns="389097" rIns="0" bIns="0" rtlCol="0">
            <a:spAutoFit/>
          </a:bodyPr>
          <a:lstStyle/>
          <a:p>
            <a:pPr marL="18485" marR="7394" indent="1374347" algn="ctr">
              <a:lnSpc>
                <a:spcPct val="72200"/>
              </a:lnSpc>
              <a:spcBef>
                <a:spcPts val="3064"/>
              </a:spcBef>
            </a:pPr>
            <a:br>
              <a:rPr lang="en" altLang="ja-JP" sz="8733" b="1" dirty="0">
                <a:solidFill>
                  <a:srgbClr val="FF869E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</a:br>
            <a:r>
              <a:rPr lang="en-US" altLang="ja-JP" sz="8733" b="1" dirty="0">
                <a:solidFill>
                  <a:srgbClr val="FF869E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Flower</a:t>
            </a:r>
            <a:br>
              <a:rPr lang="en-US" altLang="ja-JP" sz="8733" b="1" dirty="0">
                <a:solidFill>
                  <a:srgbClr val="FF869E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</a:br>
            <a:r>
              <a:rPr sz="8733" b="1" dirty="0">
                <a:solidFill>
                  <a:srgbClr val="FF869E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Arrangement</a:t>
            </a:r>
            <a:endParaRPr sz="8733" b="1" dirty="0">
              <a:latin typeface="MS PMincho" panose="02020600040205080304" pitchFamily="18" charset="-128"/>
              <a:ea typeface="MS PMincho" panose="02020600040205080304" pitchFamily="18" charset="-128"/>
              <a:cs typeface="Big Caslo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01709" y="4705797"/>
            <a:ext cx="14682155" cy="994701"/>
          </a:xfrm>
          <a:prstGeom prst="rect">
            <a:avLst/>
          </a:prstGeom>
        </p:spPr>
        <p:txBody>
          <a:bodyPr vert="horz" wrap="square" lIns="0" tIns="18484" rIns="0" bIns="0" rtlCol="0">
            <a:spAutoFit/>
          </a:bodyPr>
          <a:lstStyle/>
          <a:p>
            <a:pPr marR="71167" algn="ctr">
              <a:spcBef>
                <a:spcPts val="146"/>
              </a:spcBef>
            </a:pPr>
            <a:r>
              <a:rPr sz="2329" spc="233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フラワーアレンジメント</a:t>
            </a:r>
            <a:endParaRPr sz="2329" dirty="0">
              <a:latin typeface="MS PMincho" panose="02020600040205080304" pitchFamily="18" charset="-128"/>
              <a:ea typeface="MS PMincho" panose="02020600040205080304" pitchFamily="18" charset="-128"/>
              <a:cs typeface="A-OTF Reimin Y10 Pro"/>
            </a:endParaRPr>
          </a:p>
          <a:p>
            <a:pPr algn="ctr">
              <a:spcBef>
                <a:spcPts val="95"/>
              </a:spcBef>
            </a:pPr>
            <a:endParaRPr sz="1528" dirty="0">
              <a:latin typeface="MS PMincho" panose="02020600040205080304" pitchFamily="18" charset="-128"/>
              <a:ea typeface="MS PMincho" panose="02020600040205080304" pitchFamily="18" charset="-128"/>
              <a:cs typeface="A-OTF Reimin Y10 Pro"/>
            </a:endParaRPr>
          </a:p>
          <a:p>
            <a:pPr algn="ctr">
              <a:spcBef>
                <a:spcPts val="7"/>
              </a:spcBef>
            </a:pPr>
            <a:r>
              <a:rPr sz="2402" spc="15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季節のアレンジを楽しんでみませんか？初心者からもお楽しみいただけます。</a:t>
            </a:r>
            <a:endParaRPr sz="2402" dirty="0">
              <a:latin typeface="MS PMincho" panose="02020600040205080304" pitchFamily="18" charset="-128"/>
              <a:ea typeface="MS PMincho" panose="02020600040205080304" pitchFamily="18" charset="-128"/>
              <a:cs typeface="A-OTF Reimin Y10 Pro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295964" y="22505390"/>
            <a:ext cx="7875277" cy="3926086"/>
          </a:xfrm>
          <a:custGeom>
            <a:avLst/>
            <a:gdLst/>
            <a:ahLst/>
            <a:cxnLst/>
            <a:rect l="l" t="t" r="r" b="b"/>
            <a:pathLst>
              <a:path w="5410834" h="2697480">
                <a:moveTo>
                  <a:pt x="5313110" y="0"/>
                </a:moveTo>
                <a:lnTo>
                  <a:pt x="97709" y="0"/>
                </a:lnTo>
                <a:lnTo>
                  <a:pt x="59676" y="7678"/>
                </a:lnTo>
                <a:lnTo>
                  <a:pt x="28618" y="28618"/>
                </a:lnTo>
                <a:lnTo>
                  <a:pt x="7678" y="59676"/>
                </a:lnTo>
                <a:lnTo>
                  <a:pt x="0" y="97709"/>
                </a:lnTo>
                <a:lnTo>
                  <a:pt x="0" y="2599622"/>
                </a:lnTo>
                <a:lnTo>
                  <a:pt x="7678" y="2637657"/>
                </a:lnTo>
                <a:lnTo>
                  <a:pt x="28618" y="2668717"/>
                </a:lnTo>
                <a:lnTo>
                  <a:pt x="59676" y="2689657"/>
                </a:lnTo>
                <a:lnTo>
                  <a:pt x="97709" y="2697336"/>
                </a:lnTo>
                <a:lnTo>
                  <a:pt x="5313110" y="2697336"/>
                </a:lnTo>
                <a:lnTo>
                  <a:pt x="5351145" y="2689657"/>
                </a:lnTo>
                <a:lnTo>
                  <a:pt x="5382205" y="2668717"/>
                </a:lnTo>
                <a:lnTo>
                  <a:pt x="5403146" y="2637657"/>
                </a:lnTo>
                <a:lnTo>
                  <a:pt x="5410824" y="2599622"/>
                </a:lnTo>
                <a:lnTo>
                  <a:pt x="5410824" y="97709"/>
                </a:lnTo>
                <a:lnTo>
                  <a:pt x="5403146" y="59676"/>
                </a:lnTo>
                <a:lnTo>
                  <a:pt x="5382205" y="28618"/>
                </a:lnTo>
                <a:lnTo>
                  <a:pt x="5351145" y="7678"/>
                </a:lnTo>
                <a:lnTo>
                  <a:pt x="5313110" y="0"/>
                </a:lnTo>
                <a:close/>
              </a:path>
            </a:pathLst>
          </a:custGeom>
          <a:solidFill>
            <a:srgbClr val="FBEBEC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13" name="object 13"/>
          <p:cNvSpPr/>
          <p:nvPr/>
        </p:nvSpPr>
        <p:spPr>
          <a:xfrm>
            <a:off x="4396393" y="22386221"/>
            <a:ext cx="7875277" cy="3926086"/>
          </a:xfrm>
          <a:custGeom>
            <a:avLst/>
            <a:gdLst/>
            <a:ahLst/>
            <a:cxnLst/>
            <a:rect l="l" t="t" r="r" b="b"/>
            <a:pathLst>
              <a:path w="5410834" h="2697480">
                <a:moveTo>
                  <a:pt x="5313110" y="2697336"/>
                </a:moveTo>
                <a:lnTo>
                  <a:pt x="97709" y="2697336"/>
                </a:lnTo>
                <a:lnTo>
                  <a:pt x="59676" y="2689657"/>
                </a:lnTo>
                <a:lnTo>
                  <a:pt x="28618" y="2668717"/>
                </a:lnTo>
                <a:lnTo>
                  <a:pt x="7678" y="2637657"/>
                </a:lnTo>
                <a:lnTo>
                  <a:pt x="0" y="2599622"/>
                </a:lnTo>
                <a:lnTo>
                  <a:pt x="0" y="97709"/>
                </a:lnTo>
                <a:lnTo>
                  <a:pt x="7678" y="59676"/>
                </a:lnTo>
                <a:lnTo>
                  <a:pt x="28618" y="28618"/>
                </a:lnTo>
                <a:lnTo>
                  <a:pt x="59676" y="7678"/>
                </a:lnTo>
                <a:lnTo>
                  <a:pt x="97709" y="0"/>
                </a:lnTo>
                <a:lnTo>
                  <a:pt x="5313110" y="0"/>
                </a:lnTo>
                <a:lnTo>
                  <a:pt x="5351145" y="7678"/>
                </a:lnTo>
                <a:lnTo>
                  <a:pt x="5382205" y="28618"/>
                </a:lnTo>
                <a:lnTo>
                  <a:pt x="5403146" y="59676"/>
                </a:lnTo>
                <a:lnTo>
                  <a:pt x="5410824" y="97709"/>
                </a:lnTo>
                <a:lnTo>
                  <a:pt x="5410824" y="2599622"/>
                </a:lnTo>
                <a:lnTo>
                  <a:pt x="5403146" y="2637657"/>
                </a:lnTo>
                <a:lnTo>
                  <a:pt x="5382205" y="2668717"/>
                </a:lnTo>
                <a:lnTo>
                  <a:pt x="5351145" y="2689657"/>
                </a:lnTo>
                <a:lnTo>
                  <a:pt x="5313110" y="2697336"/>
                </a:lnTo>
                <a:close/>
              </a:path>
            </a:pathLst>
          </a:custGeom>
          <a:ln w="18816">
            <a:solidFill>
              <a:srgbClr val="FF869E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14" name="object 14"/>
          <p:cNvSpPr txBox="1"/>
          <p:nvPr/>
        </p:nvSpPr>
        <p:spPr>
          <a:xfrm>
            <a:off x="4396393" y="22952578"/>
            <a:ext cx="7875277" cy="2404268"/>
          </a:xfrm>
          <a:prstGeom prst="rect">
            <a:avLst/>
          </a:prstGeom>
        </p:spPr>
        <p:txBody>
          <a:bodyPr vert="horz" wrap="square" lIns="0" tIns="250464" rIns="0" bIns="0" rtlCol="0">
            <a:spAutoFit/>
          </a:bodyPr>
          <a:lstStyle/>
          <a:p>
            <a:pPr algn="ctr">
              <a:spcBef>
                <a:spcPts val="1972"/>
              </a:spcBef>
            </a:pPr>
            <a:r>
              <a:rPr sz="3639" b="1" spc="-15" dirty="0">
                <a:solidFill>
                  <a:srgbClr val="FF869E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LESSON</a:t>
            </a:r>
            <a:r>
              <a:rPr sz="3639" b="1" spc="-22" dirty="0">
                <a:solidFill>
                  <a:srgbClr val="FF869E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 </a:t>
            </a:r>
            <a:r>
              <a:rPr sz="3639" b="1" spc="-15" dirty="0">
                <a:solidFill>
                  <a:srgbClr val="FF869E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FEE</a:t>
            </a:r>
            <a:endParaRPr sz="3639" b="1" dirty="0">
              <a:latin typeface="MS PMincho" panose="02020600040205080304" pitchFamily="18" charset="-128"/>
              <a:ea typeface="MS PMincho" panose="02020600040205080304" pitchFamily="18" charset="-128"/>
              <a:cs typeface="Big Caslon"/>
            </a:endParaRPr>
          </a:p>
          <a:p>
            <a:pPr algn="ctr">
              <a:spcBef>
                <a:spcPts val="1914"/>
              </a:spcBef>
            </a:pPr>
            <a:r>
              <a:rPr sz="3712" spc="7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1</a:t>
            </a:r>
            <a:r>
              <a:rPr sz="3712" spc="-320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 </a:t>
            </a:r>
            <a:r>
              <a:rPr sz="3712" spc="22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レッスン</a:t>
            </a:r>
            <a:endParaRPr sz="3712" dirty="0">
              <a:latin typeface="MS PMincho" panose="02020600040205080304" pitchFamily="18" charset="-128"/>
              <a:ea typeface="MS PMincho" panose="02020600040205080304" pitchFamily="18" charset="-128"/>
              <a:cs typeface="A-OTF Reimin Y10 Pro"/>
            </a:endParaRPr>
          </a:p>
          <a:p>
            <a:pPr algn="ctr">
              <a:spcBef>
                <a:spcPts val="1623"/>
              </a:spcBef>
            </a:pPr>
            <a:r>
              <a:rPr sz="3712" spc="73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¥3,500(</a:t>
            </a:r>
            <a:r>
              <a:rPr sz="3712" spc="-333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 </a:t>
            </a:r>
            <a:r>
              <a:rPr sz="3712" spc="22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約</a:t>
            </a:r>
            <a:r>
              <a:rPr sz="3712" spc="-327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 </a:t>
            </a:r>
            <a:r>
              <a:rPr sz="3712" spc="7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2</a:t>
            </a:r>
            <a:r>
              <a:rPr sz="3712" spc="-327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 </a:t>
            </a:r>
            <a:r>
              <a:rPr sz="3712" spc="22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時間</a:t>
            </a:r>
            <a:r>
              <a:rPr sz="3712" spc="-327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 </a:t>
            </a:r>
            <a:r>
              <a:rPr sz="3712" spc="458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)</a:t>
            </a:r>
            <a:endParaRPr sz="3712" dirty="0">
              <a:latin typeface="MS PMincho" panose="02020600040205080304" pitchFamily="18" charset="-128"/>
              <a:ea typeface="MS PMincho" panose="02020600040205080304" pitchFamily="18" charset="-128"/>
              <a:cs typeface="A-OTF Reimin Y10 Pro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745554" y="22750488"/>
            <a:ext cx="6976936" cy="0"/>
          </a:xfrm>
          <a:custGeom>
            <a:avLst/>
            <a:gdLst/>
            <a:ahLst/>
            <a:cxnLst/>
            <a:rect l="l" t="t" r="r" b="b"/>
            <a:pathLst>
              <a:path w="4793615">
                <a:moveTo>
                  <a:pt x="0" y="0"/>
                </a:moveTo>
                <a:lnTo>
                  <a:pt x="4793021" y="0"/>
                </a:lnTo>
              </a:path>
            </a:pathLst>
          </a:custGeom>
          <a:ln w="18816">
            <a:solidFill>
              <a:srgbClr val="FF869E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16" name="object 16"/>
          <p:cNvSpPr/>
          <p:nvPr/>
        </p:nvSpPr>
        <p:spPr>
          <a:xfrm>
            <a:off x="4745554" y="26029890"/>
            <a:ext cx="6976936" cy="0"/>
          </a:xfrm>
          <a:custGeom>
            <a:avLst/>
            <a:gdLst/>
            <a:ahLst/>
            <a:cxnLst/>
            <a:rect l="l" t="t" r="r" b="b"/>
            <a:pathLst>
              <a:path w="4793615">
                <a:moveTo>
                  <a:pt x="0" y="0"/>
                </a:moveTo>
                <a:lnTo>
                  <a:pt x="4793021" y="0"/>
                </a:lnTo>
              </a:path>
            </a:pathLst>
          </a:custGeom>
          <a:ln w="18816">
            <a:solidFill>
              <a:srgbClr val="FF869E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17" name="object 17"/>
          <p:cNvSpPr/>
          <p:nvPr/>
        </p:nvSpPr>
        <p:spPr>
          <a:xfrm>
            <a:off x="2952273" y="26860808"/>
            <a:ext cx="10564755" cy="487988"/>
          </a:xfrm>
          <a:custGeom>
            <a:avLst/>
            <a:gdLst/>
            <a:ahLst/>
            <a:cxnLst/>
            <a:rect l="l" t="t" r="r" b="b"/>
            <a:pathLst>
              <a:path w="7258684" h="335280">
                <a:moveTo>
                  <a:pt x="7258161" y="0"/>
                </a:moveTo>
                <a:lnTo>
                  <a:pt x="7258161" y="204957"/>
                </a:lnTo>
                <a:lnTo>
                  <a:pt x="7207503" y="215184"/>
                </a:lnTo>
                <a:lnTo>
                  <a:pt x="7166135" y="243077"/>
                </a:lnTo>
                <a:lnTo>
                  <a:pt x="7138245" y="284446"/>
                </a:lnTo>
                <a:lnTo>
                  <a:pt x="7128018" y="335104"/>
                </a:lnTo>
                <a:lnTo>
                  <a:pt x="130142" y="335104"/>
                </a:lnTo>
                <a:lnTo>
                  <a:pt x="119915" y="284446"/>
                </a:lnTo>
                <a:lnTo>
                  <a:pt x="92025" y="243077"/>
                </a:lnTo>
                <a:lnTo>
                  <a:pt x="50658" y="215184"/>
                </a:lnTo>
                <a:lnTo>
                  <a:pt x="0" y="204957"/>
                </a:lnTo>
                <a:lnTo>
                  <a:pt x="0" y="0"/>
                </a:lnTo>
              </a:path>
            </a:pathLst>
          </a:custGeom>
          <a:ln w="18591">
            <a:solidFill>
              <a:srgbClr val="FF869E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18" name="object 18"/>
          <p:cNvSpPr/>
          <p:nvPr/>
        </p:nvSpPr>
        <p:spPr>
          <a:xfrm>
            <a:off x="13471634" y="27306929"/>
            <a:ext cx="79483" cy="79483"/>
          </a:xfrm>
          <a:custGeom>
            <a:avLst/>
            <a:gdLst/>
            <a:ahLst/>
            <a:cxnLst/>
            <a:rect l="l" t="t" r="r" b="b"/>
            <a:pathLst>
              <a:path w="54609" h="54609">
                <a:moveTo>
                  <a:pt x="27224" y="0"/>
                </a:moveTo>
                <a:lnTo>
                  <a:pt x="16627" y="2139"/>
                </a:lnTo>
                <a:lnTo>
                  <a:pt x="7973" y="7973"/>
                </a:lnTo>
                <a:lnTo>
                  <a:pt x="2139" y="16627"/>
                </a:lnTo>
                <a:lnTo>
                  <a:pt x="0" y="27224"/>
                </a:lnTo>
                <a:lnTo>
                  <a:pt x="2139" y="37821"/>
                </a:lnTo>
                <a:lnTo>
                  <a:pt x="7973" y="46475"/>
                </a:lnTo>
                <a:lnTo>
                  <a:pt x="16627" y="52309"/>
                </a:lnTo>
                <a:lnTo>
                  <a:pt x="27224" y="54448"/>
                </a:lnTo>
                <a:lnTo>
                  <a:pt x="37821" y="52309"/>
                </a:lnTo>
                <a:lnTo>
                  <a:pt x="46475" y="46475"/>
                </a:lnTo>
                <a:lnTo>
                  <a:pt x="52309" y="37821"/>
                </a:lnTo>
                <a:lnTo>
                  <a:pt x="54448" y="27224"/>
                </a:lnTo>
                <a:lnTo>
                  <a:pt x="52309" y="16627"/>
                </a:lnTo>
                <a:lnTo>
                  <a:pt x="46475" y="7973"/>
                </a:lnTo>
                <a:lnTo>
                  <a:pt x="37821" y="2139"/>
                </a:lnTo>
                <a:lnTo>
                  <a:pt x="27224" y="0"/>
                </a:lnTo>
                <a:close/>
              </a:path>
            </a:pathLst>
          </a:custGeom>
          <a:solidFill>
            <a:srgbClr val="FF869E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19" name="object 19"/>
          <p:cNvSpPr/>
          <p:nvPr/>
        </p:nvSpPr>
        <p:spPr>
          <a:xfrm>
            <a:off x="2916400" y="27306929"/>
            <a:ext cx="79483" cy="79483"/>
          </a:xfrm>
          <a:custGeom>
            <a:avLst/>
            <a:gdLst/>
            <a:ahLst/>
            <a:cxnLst/>
            <a:rect l="l" t="t" r="r" b="b"/>
            <a:pathLst>
              <a:path w="54610" h="54609">
                <a:moveTo>
                  <a:pt x="27224" y="0"/>
                </a:moveTo>
                <a:lnTo>
                  <a:pt x="16627" y="2139"/>
                </a:lnTo>
                <a:lnTo>
                  <a:pt x="7973" y="7973"/>
                </a:lnTo>
                <a:lnTo>
                  <a:pt x="2139" y="16627"/>
                </a:lnTo>
                <a:lnTo>
                  <a:pt x="0" y="27224"/>
                </a:lnTo>
                <a:lnTo>
                  <a:pt x="2139" y="37821"/>
                </a:lnTo>
                <a:lnTo>
                  <a:pt x="7973" y="46475"/>
                </a:lnTo>
                <a:lnTo>
                  <a:pt x="16627" y="52309"/>
                </a:lnTo>
                <a:lnTo>
                  <a:pt x="27224" y="54448"/>
                </a:lnTo>
                <a:lnTo>
                  <a:pt x="37821" y="52309"/>
                </a:lnTo>
                <a:lnTo>
                  <a:pt x="46475" y="46475"/>
                </a:lnTo>
                <a:lnTo>
                  <a:pt x="52309" y="37821"/>
                </a:lnTo>
                <a:lnTo>
                  <a:pt x="54448" y="27224"/>
                </a:lnTo>
                <a:lnTo>
                  <a:pt x="52309" y="16627"/>
                </a:lnTo>
                <a:lnTo>
                  <a:pt x="46475" y="7973"/>
                </a:lnTo>
                <a:lnTo>
                  <a:pt x="37821" y="2139"/>
                </a:lnTo>
                <a:lnTo>
                  <a:pt x="27224" y="0"/>
                </a:lnTo>
                <a:close/>
              </a:path>
            </a:pathLst>
          </a:custGeom>
          <a:solidFill>
            <a:srgbClr val="FF869E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20" name="object 20"/>
          <p:cNvSpPr/>
          <p:nvPr/>
        </p:nvSpPr>
        <p:spPr>
          <a:xfrm>
            <a:off x="2951018" y="7148347"/>
            <a:ext cx="10564755" cy="487988"/>
          </a:xfrm>
          <a:custGeom>
            <a:avLst/>
            <a:gdLst/>
            <a:ahLst/>
            <a:cxnLst/>
            <a:rect l="l" t="t" r="r" b="b"/>
            <a:pathLst>
              <a:path w="7258684" h="335279">
                <a:moveTo>
                  <a:pt x="0" y="335110"/>
                </a:moveTo>
                <a:lnTo>
                  <a:pt x="0" y="130147"/>
                </a:lnTo>
                <a:lnTo>
                  <a:pt x="50658" y="119920"/>
                </a:lnTo>
                <a:lnTo>
                  <a:pt x="92025" y="92027"/>
                </a:lnTo>
                <a:lnTo>
                  <a:pt x="119915" y="50658"/>
                </a:lnTo>
                <a:lnTo>
                  <a:pt x="130142" y="0"/>
                </a:lnTo>
                <a:lnTo>
                  <a:pt x="7128013" y="0"/>
                </a:lnTo>
                <a:lnTo>
                  <a:pt x="7138241" y="50658"/>
                </a:lnTo>
                <a:lnTo>
                  <a:pt x="7166133" y="92027"/>
                </a:lnTo>
                <a:lnTo>
                  <a:pt x="7207504" y="119920"/>
                </a:lnTo>
                <a:lnTo>
                  <a:pt x="7258166" y="130147"/>
                </a:lnTo>
                <a:lnTo>
                  <a:pt x="7258166" y="335110"/>
                </a:lnTo>
              </a:path>
            </a:pathLst>
          </a:custGeom>
          <a:ln w="18591">
            <a:solidFill>
              <a:srgbClr val="FF869E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21" name="object 21"/>
          <p:cNvSpPr/>
          <p:nvPr/>
        </p:nvSpPr>
        <p:spPr>
          <a:xfrm>
            <a:off x="2916404" y="7110714"/>
            <a:ext cx="79483" cy="79483"/>
          </a:xfrm>
          <a:custGeom>
            <a:avLst/>
            <a:gdLst/>
            <a:ahLst/>
            <a:cxnLst/>
            <a:rect l="l" t="t" r="r" b="b"/>
            <a:pathLst>
              <a:path w="54610" h="54610">
                <a:moveTo>
                  <a:pt x="27224" y="0"/>
                </a:moveTo>
                <a:lnTo>
                  <a:pt x="16627" y="2139"/>
                </a:lnTo>
                <a:lnTo>
                  <a:pt x="7973" y="7973"/>
                </a:lnTo>
                <a:lnTo>
                  <a:pt x="2139" y="16627"/>
                </a:lnTo>
                <a:lnTo>
                  <a:pt x="0" y="27224"/>
                </a:lnTo>
                <a:lnTo>
                  <a:pt x="2139" y="37821"/>
                </a:lnTo>
                <a:lnTo>
                  <a:pt x="7973" y="46475"/>
                </a:lnTo>
                <a:lnTo>
                  <a:pt x="16627" y="52309"/>
                </a:lnTo>
                <a:lnTo>
                  <a:pt x="27224" y="54448"/>
                </a:lnTo>
                <a:lnTo>
                  <a:pt x="37821" y="52309"/>
                </a:lnTo>
                <a:lnTo>
                  <a:pt x="46475" y="46475"/>
                </a:lnTo>
                <a:lnTo>
                  <a:pt x="52309" y="37821"/>
                </a:lnTo>
                <a:lnTo>
                  <a:pt x="54448" y="27224"/>
                </a:lnTo>
                <a:lnTo>
                  <a:pt x="52309" y="16627"/>
                </a:lnTo>
                <a:lnTo>
                  <a:pt x="46475" y="7973"/>
                </a:lnTo>
                <a:lnTo>
                  <a:pt x="37821" y="2139"/>
                </a:lnTo>
                <a:lnTo>
                  <a:pt x="27224" y="0"/>
                </a:lnTo>
                <a:close/>
              </a:path>
            </a:pathLst>
          </a:custGeom>
          <a:solidFill>
            <a:srgbClr val="FF869E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22" name="object 22"/>
          <p:cNvSpPr/>
          <p:nvPr/>
        </p:nvSpPr>
        <p:spPr>
          <a:xfrm>
            <a:off x="13471637" y="7110714"/>
            <a:ext cx="79483" cy="79483"/>
          </a:xfrm>
          <a:custGeom>
            <a:avLst/>
            <a:gdLst/>
            <a:ahLst/>
            <a:cxnLst/>
            <a:rect l="l" t="t" r="r" b="b"/>
            <a:pathLst>
              <a:path w="54609" h="54610">
                <a:moveTo>
                  <a:pt x="27224" y="0"/>
                </a:moveTo>
                <a:lnTo>
                  <a:pt x="16627" y="2139"/>
                </a:lnTo>
                <a:lnTo>
                  <a:pt x="7973" y="7973"/>
                </a:lnTo>
                <a:lnTo>
                  <a:pt x="2139" y="16627"/>
                </a:lnTo>
                <a:lnTo>
                  <a:pt x="0" y="27224"/>
                </a:lnTo>
                <a:lnTo>
                  <a:pt x="2139" y="37821"/>
                </a:lnTo>
                <a:lnTo>
                  <a:pt x="7973" y="46475"/>
                </a:lnTo>
                <a:lnTo>
                  <a:pt x="16627" y="52309"/>
                </a:lnTo>
                <a:lnTo>
                  <a:pt x="27224" y="54448"/>
                </a:lnTo>
                <a:lnTo>
                  <a:pt x="37821" y="52309"/>
                </a:lnTo>
                <a:lnTo>
                  <a:pt x="46475" y="46475"/>
                </a:lnTo>
                <a:lnTo>
                  <a:pt x="52309" y="37821"/>
                </a:lnTo>
                <a:lnTo>
                  <a:pt x="54448" y="27224"/>
                </a:lnTo>
                <a:lnTo>
                  <a:pt x="52309" y="16627"/>
                </a:lnTo>
                <a:lnTo>
                  <a:pt x="46475" y="7973"/>
                </a:lnTo>
                <a:lnTo>
                  <a:pt x="37821" y="2139"/>
                </a:lnTo>
                <a:lnTo>
                  <a:pt x="27224" y="0"/>
                </a:lnTo>
                <a:close/>
              </a:path>
            </a:pathLst>
          </a:custGeom>
          <a:solidFill>
            <a:srgbClr val="FF869E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23" name="object 23"/>
          <p:cNvSpPr/>
          <p:nvPr/>
        </p:nvSpPr>
        <p:spPr>
          <a:xfrm>
            <a:off x="4673647" y="7044736"/>
            <a:ext cx="7136826" cy="222737"/>
          </a:xfrm>
          <a:custGeom>
            <a:avLst/>
            <a:gdLst/>
            <a:ahLst/>
            <a:cxnLst/>
            <a:rect l="l" t="t" r="r" b="b"/>
            <a:pathLst>
              <a:path w="4903470" h="153035">
                <a:moveTo>
                  <a:pt x="4903300" y="152529"/>
                </a:moveTo>
                <a:lnTo>
                  <a:pt x="0" y="152529"/>
                </a:lnTo>
                <a:lnTo>
                  <a:pt x="0" y="0"/>
                </a:lnTo>
                <a:lnTo>
                  <a:pt x="4903300" y="0"/>
                </a:lnTo>
                <a:lnTo>
                  <a:pt x="4903300" y="1525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24" name="object 24"/>
          <p:cNvSpPr txBox="1"/>
          <p:nvPr/>
        </p:nvSpPr>
        <p:spPr>
          <a:xfrm>
            <a:off x="2923478" y="6849112"/>
            <a:ext cx="10564755" cy="576824"/>
          </a:xfrm>
          <a:prstGeom prst="rect">
            <a:avLst/>
          </a:prstGeom>
        </p:spPr>
        <p:txBody>
          <a:bodyPr vert="horz" wrap="square" lIns="0" tIns="16636" rIns="0" bIns="0" rtlCol="0">
            <a:spAutoFit/>
          </a:bodyPr>
          <a:lstStyle/>
          <a:p>
            <a:pPr marL="18485" algn="ctr">
              <a:spcBef>
                <a:spcPts val="131"/>
              </a:spcBef>
            </a:pPr>
            <a:r>
              <a:rPr sz="3639" b="1" spc="-15" dirty="0">
                <a:solidFill>
                  <a:srgbClr val="FF869E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THEME OF THIS</a:t>
            </a:r>
            <a:r>
              <a:rPr sz="3639" b="1" spc="-73" dirty="0">
                <a:solidFill>
                  <a:srgbClr val="FF869E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 </a:t>
            </a:r>
            <a:r>
              <a:rPr sz="3639" b="1" spc="-15" dirty="0">
                <a:solidFill>
                  <a:srgbClr val="FF869E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MONTH</a:t>
            </a:r>
            <a:endParaRPr sz="3639" b="1" dirty="0">
              <a:latin typeface="MS PMincho" panose="02020600040205080304" pitchFamily="18" charset="-128"/>
              <a:ea typeface="MS PMincho" panose="02020600040205080304" pitchFamily="18" charset="-128"/>
              <a:cs typeface="Big Caslo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406706" y="28494910"/>
            <a:ext cx="5574089" cy="382611"/>
          </a:xfrm>
          <a:prstGeom prst="rect">
            <a:avLst/>
          </a:prstGeom>
        </p:spPr>
        <p:txBody>
          <a:bodyPr vert="horz" wrap="square" lIns="0" tIns="1848" rIns="0" bIns="0" rtlCol="0">
            <a:spAutoFit/>
          </a:bodyPr>
          <a:lstStyle/>
          <a:p>
            <a:pPr marL="18485" algn="ctr">
              <a:spcBef>
                <a:spcPts val="15"/>
              </a:spcBef>
            </a:pPr>
            <a:r>
              <a:rPr sz="2474" spc="15" dirty="0">
                <a:solidFill>
                  <a:srgbClr val="FFFFFF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odoni 72 Smallcaps"/>
              </a:rPr>
              <a:t>FLOWER SHOP</a:t>
            </a:r>
            <a:r>
              <a:rPr sz="2474" spc="-73" dirty="0">
                <a:solidFill>
                  <a:srgbClr val="FFFFFF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odoni 72 Smallcaps"/>
              </a:rPr>
              <a:t> </a:t>
            </a:r>
            <a:r>
              <a:rPr sz="2474" spc="7" dirty="0">
                <a:solidFill>
                  <a:srgbClr val="FFFFFF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odoni 72 Smallcaps"/>
              </a:rPr>
              <a:t>iodata</a:t>
            </a:r>
            <a:endParaRPr sz="2474" dirty="0">
              <a:latin typeface="MS PMincho" panose="02020600040205080304" pitchFamily="18" charset="-128"/>
              <a:ea typeface="MS PMincho" panose="02020600040205080304" pitchFamily="18" charset="-128"/>
              <a:cs typeface="Bodoni 72 Smallcap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1E5D81E01F4FD4EB69A9FAF19B6EFF9" ma:contentTypeVersion="7" ma:contentTypeDescription="新しいドキュメントを作成します。" ma:contentTypeScope="" ma:versionID="448a1f70a597bbba695ae0ea485e11f7">
  <xsd:schema xmlns:xsd="http://www.w3.org/2001/XMLSchema" xmlns:xs="http://www.w3.org/2001/XMLSchema" xmlns:p="http://schemas.microsoft.com/office/2006/metadata/properties" xmlns:ns2="43d42fab-7131-4895-b54c-2b9b5c31e680" targetNamespace="http://schemas.microsoft.com/office/2006/metadata/properties" ma:root="true" ma:fieldsID="f1513fd3fe861a3ac8e457a53d94de45" ns2:_="">
    <xsd:import namespace="43d42fab-7131-4895-b54c-2b9b5c31e6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d42fab-7131-4895-b54c-2b9b5c31e6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0BDDAEC-F842-4250-A56F-69E64B870A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d42fab-7131-4895-b54c-2b9b5c31e6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EF2179-97FC-4E24-A6B3-458579856D6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AE3BEB-7279-4244-9B64-9D9F287A3C2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</TotalTime>
  <Words>39</Words>
  <Application>Microsoft Office PowerPoint</Application>
  <PresentationFormat>ユーザー設定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A-OTF Reimin Y10 Pro</vt:lpstr>
      <vt:lpstr>LarissaLight</vt:lpstr>
      <vt:lpstr>MS PMincho</vt:lpstr>
      <vt:lpstr>游ゴシック</vt:lpstr>
      <vt:lpstr>Calibri</vt:lpstr>
      <vt:lpstr>Office Theme</vt:lpstr>
      <vt:lpstr> Flower Arrangement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花屋サイネージ_0206</dc:title>
  <dc:creator>steer</dc:creator>
  <cp:lastModifiedBy>伊地知 麗子</cp:lastModifiedBy>
  <cp:revision>20</cp:revision>
  <dcterms:created xsi:type="dcterms:W3CDTF">2020-02-06T01:06:39Z</dcterms:created>
  <dcterms:modified xsi:type="dcterms:W3CDTF">2020-02-18T03:40:12Z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2020-02-06T00:00:00Z</vt:filetime>
  </property>
  <property fmtid="{D5CDD505-2E9C-101B-9397-08002B2CF9AE}" pid="3" name="Creator">
    <vt:lpwstr>Adobe Illustrator 24.0 (Macintosh)</vt:lpwstr>
  </property>
  <property fmtid="{D5CDD505-2E9C-101B-9397-08002B2CF9AE}" pid="4" name="LastSaved">
    <vt:filetime>2020-02-06T00:00:00Z</vt:filetime>
  </property>
  <property fmtid="{D5CDD505-2E9C-101B-9397-08002B2CF9AE}" pid="5" name="ContentTypeId">
    <vt:lpwstr>0x01010021E5D81E01F4FD4EB69A9FAF19B6EFF9</vt:lpwstr>
  </property>
</Properties>
</file>