
<file path=[Content_Types].xml><?xml version="1.0" encoding="utf-8"?>
<Types xmlns="http://schemas.openxmlformats.org/package/2006/content-types">
  <Default Extension="jpg" ContentType="image/jp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6"/>
  </p:notesMasterIdLst>
  <p:sldIdLst>
    <p:sldId id="258" r:id="rId5"/>
  </p:sldIdLst>
  <p:sldSz cx="16459200" cy="29260800"/>
  <p:notesSz cx="11303000" cy="20104100"/>
  <p:defaultTextStyle>
    <a:defPPr>
      <a:defRPr lang="ja-JP"/>
    </a:defPPr>
    <a:lvl1pPr marL="0" algn="l" defTabSz="1331092" rtl="0" eaLnBrk="1" latinLnBrk="0" hangingPunct="1">
      <a:defRPr kumimoji="1" sz="2620" kern="1200">
        <a:solidFill>
          <a:schemeClr val="tx1"/>
        </a:solidFill>
        <a:latin typeface="+mn-lt"/>
        <a:ea typeface="+mn-ea"/>
        <a:cs typeface="+mn-cs"/>
      </a:defRPr>
    </a:lvl1pPr>
    <a:lvl2pPr marL="665546" algn="l" defTabSz="1331092" rtl="0" eaLnBrk="1" latinLnBrk="0" hangingPunct="1">
      <a:defRPr kumimoji="1" sz="2620" kern="1200">
        <a:solidFill>
          <a:schemeClr val="tx1"/>
        </a:solidFill>
        <a:latin typeface="+mn-lt"/>
        <a:ea typeface="+mn-ea"/>
        <a:cs typeface="+mn-cs"/>
      </a:defRPr>
    </a:lvl2pPr>
    <a:lvl3pPr marL="1331092" algn="l" defTabSz="1331092" rtl="0" eaLnBrk="1" latinLnBrk="0" hangingPunct="1">
      <a:defRPr kumimoji="1" sz="2620" kern="1200">
        <a:solidFill>
          <a:schemeClr val="tx1"/>
        </a:solidFill>
        <a:latin typeface="+mn-lt"/>
        <a:ea typeface="+mn-ea"/>
        <a:cs typeface="+mn-cs"/>
      </a:defRPr>
    </a:lvl3pPr>
    <a:lvl4pPr marL="1996638" algn="l" defTabSz="1331092" rtl="0" eaLnBrk="1" latinLnBrk="0" hangingPunct="1">
      <a:defRPr kumimoji="1" sz="2620" kern="1200">
        <a:solidFill>
          <a:schemeClr val="tx1"/>
        </a:solidFill>
        <a:latin typeface="+mn-lt"/>
        <a:ea typeface="+mn-ea"/>
        <a:cs typeface="+mn-cs"/>
      </a:defRPr>
    </a:lvl4pPr>
    <a:lvl5pPr marL="2662184" algn="l" defTabSz="1331092" rtl="0" eaLnBrk="1" latinLnBrk="0" hangingPunct="1">
      <a:defRPr kumimoji="1" sz="2620" kern="1200">
        <a:solidFill>
          <a:schemeClr val="tx1"/>
        </a:solidFill>
        <a:latin typeface="+mn-lt"/>
        <a:ea typeface="+mn-ea"/>
        <a:cs typeface="+mn-cs"/>
      </a:defRPr>
    </a:lvl5pPr>
    <a:lvl6pPr marL="3327730" algn="l" defTabSz="1331092" rtl="0" eaLnBrk="1" latinLnBrk="0" hangingPunct="1">
      <a:defRPr kumimoji="1" sz="2620" kern="1200">
        <a:solidFill>
          <a:schemeClr val="tx1"/>
        </a:solidFill>
        <a:latin typeface="+mn-lt"/>
        <a:ea typeface="+mn-ea"/>
        <a:cs typeface="+mn-cs"/>
      </a:defRPr>
    </a:lvl6pPr>
    <a:lvl7pPr marL="3993276" algn="l" defTabSz="1331092" rtl="0" eaLnBrk="1" latinLnBrk="0" hangingPunct="1">
      <a:defRPr kumimoji="1" sz="2620" kern="1200">
        <a:solidFill>
          <a:schemeClr val="tx1"/>
        </a:solidFill>
        <a:latin typeface="+mn-lt"/>
        <a:ea typeface="+mn-ea"/>
        <a:cs typeface="+mn-cs"/>
      </a:defRPr>
    </a:lvl7pPr>
    <a:lvl8pPr marL="4658822" algn="l" defTabSz="1331092" rtl="0" eaLnBrk="1" latinLnBrk="0" hangingPunct="1">
      <a:defRPr kumimoji="1" sz="2620" kern="1200">
        <a:solidFill>
          <a:schemeClr val="tx1"/>
        </a:solidFill>
        <a:latin typeface="+mn-lt"/>
        <a:ea typeface="+mn-ea"/>
        <a:cs typeface="+mn-cs"/>
      </a:defRPr>
    </a:lvl8pPr>
    <a:lvl9pPr marL="5324368" algn="l" defTabSz="1331092" rtl="0" eaLnBrk="1" latinLnBrk="0" hangingPunct="1">
      <a:defRPr kumimoji="1" sz="262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92" userDrawn="1">
          <p15:clr>
            <a:srgbClr val="A4A3A4"/>
          </p15:clr>
        </p15:guide>
        <p15:guide id="2" pos="31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3C23"/>
    <a:srgbClr val="E3D7D4"/>
    <a:srgbClr val="AE9565"/>
    <a:srgbClr val="424242"/>
    <a:srgbClr val="F2F1EC"/>
    <a:srgbClr val="F2F1D6"/>
    <a:srgbClr val="7CB4DA"/>
    <a:srgbClr val="7FCD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01"/>
    <p:restoredTop sz="94694"/>
  </p:normalViewPr>
  <p:slideViewPr>
    <p:cSldViewPr>
      <p:cViewPr varScale="1">
        <p:scale>
          <a:sx n="20" d="100"/>
          <a:sy n="20" d="100"/>
        </p:scale>
        <p:origin x="3504" y="42"/>
      </p:cViewPr>
      <p:guideLst>
        <p:guide orient="horz" pos="4192"/>
        <p:guide pos="31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897438" cy="1008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6402388" y="0"/>
            <a:ext cx="4897437" cy="1008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84E45A-2943-F74A-9F59-A30095537FF7}" type="datetimeFigureOut">
              <a:rPr kumimoji="1" lang="ja-JP" altLang="en-US" smtClean="0"/>
              <a:t>2020/2/18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743325" y="2513013"/>
            <a:ext cx="3816350" cy="6784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1130300" y="9675813"/>
            <a:ext cx="9042400" cy="79152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19096038"/>
            <a:ext cx="4897438" cy="1008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6402388" y="19096038"/>
            <a:ext cx="4897437" cy="1008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5F8586-A85F-1942-9CDF-BF4AA2F555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1148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235133" y="9070849"/>
            <a:ext cx="13998180" cy="1377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470267" y="16386049"/>
            <a:ext cx="11527913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2/18/2020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042119" y="1806914"/>
            <a:ext cx="8634607" cy="2004716"/>
          </a:xfrm>
        </p:spPr>
        <p:txBody>
          <a:bodyPr lIns="0" tIns="0" rIns="0" bIns="0"/>
          <a:lstStyle>
            <a:lvl1pPr>
              <a:defRPr sz="13027" b="0" i="0">
                <a:solidFill>
                  <a:srgbClr val="AD9464"/>
                </a:solidFill>
                <a:latin typeface="LarissaLight"/>
                <a:cs typeface="Larissa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2/18/2020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042119" y="1806914"/>
            <a:ext cx="8634607" cy="2004716"/>
          </a:xfrm>
        </p:spPr>
        <p:txBody>
          <a:bodyPr lIns="0" tIns="0" rIns="0" bIns="0"/>
          <a:lstStyle>
            <a:lvl1pPr>
              <a:defRPr sz="13027" b="0" i="0">
                <a:solidFill>
                  <a:srgbClr val="AD9464"/>
                </a:solidFill>
                <a:latin typeface="LarissaLight"/>
                <a:cs typeface="Larissa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823422" y="6729985"/>
            <a:ext cx="7163774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8481250" y="6729985"/>
            <a:ext cx="7163774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2/18/2020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042119" y="1806914"/>
            <a:ext cx="8634607" cy="2004716"/>
          </a:xfrm>
        </p:spPr>
        <p:txBody>
          <a:bodyPr lIns="0" tIns="0" rIns="0" bIns="0"/>
          <a:lstStyle>
            <a:lvl1pPr>
              <a:defRPr sz="13027" b="0" i="0">
                <a:solidFill>
                  <a:srgbClr val="AD9464"/>
                </a:solidFill>
                <a:latin typeface="LarissaLight"/>
                <a:cs typeface="Larissa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2/18/2020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2/18/2020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042119" y="1806914"/>
            <a:ext cx="8634607" cy="1377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950" b="0" i="0">
                <a:solidFill>
                  <a:srgbClr val="AD9464"/>
                </a:solidFill>
                <a:latin typeface="LarissaLight"/>
                <a:cs typeface="Larissa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23422" y="6729985"/>
            <a:ext cx="1482160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5599272" y="27212546"/>
            <a:ext cx="5269903" cy="4031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823422" y="27212546"/>
            <a:ext cx="3787742" cy="4031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2/18/2020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857282" y="27212546"/>
            <a:ext cx="3787742" cy="4031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665455">
        <a:defRPr>
          <a:latin typeface="+mn-lt"/>
          <a:ea typeface="+mn-ea"/>
          <a:cs typeface="+mn-cs"/>
        </a:defRPr>
      </a:lvl2pPr>
      <a:lvl3pPr marL="1330909">
        <a:defRPr>
          <a:latin typeface="+mn-lt"/>
          <a:ea typeface="+mn-ea"/>
          <a:cs typeface="+mn-cs"/>
        </a:defRPr>
      </a:lvl3pPr>
      <a:lvl4pPr marL="1996364">
        <a:defRPr>
          <a:latin typeface="+mn-lt"/>
          <a:ea typeface="+mn-ea"/>
          <a:cs typeface="+mn-cs"/>
        </a:defRPr>
      </a:lvl4pPr>
      <a:lvl5pPr marL="2661818">
        <a:defRPr>
          <a:latin typeface="+mn-lt"/>
          <a:ea typeface="+mn-ea"/>
          <a:cs typeface="+mn-cs"/>
        </a:defRPr>
      </a:lvl5pPr>
      <a:lvl6pPr marL="3327273">
        <a:defRPr>
          <a:latin typeface="+mn-lt"/>
          <a:ea typeface="+mn-ea"/>
          <a:cs typeface="+mn-cs"/>
        </a:defRPr>
      </a:lvl6pPr>
      <a:lvl7pPr marL="3992728">
        <a:defRPr>
          <a:latin typeface="+mn-lt"/>
          <a:ea typeface="+mn-ea"/>
          <a:cs typeface="+mn-cs"/>
        </a:defRPr>
      </a:lvl7pPr>
      <a:lvl8pPr marL="4658182">
        <a:defRPr>
          <a:latin typeface="+mn-lt"/>
          <a:ea typeface="+mn-ea"/>
          <a:cs typeface="+mn-cs"/>
        </a:defRPr>
      </a:lvl8pPr>
      <a:lvl9pPr marL="5323637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665455">
        <a:defRPr>
          <a:latin typeface="+mn-lt"/>
          <a:ea typeface="+mn-ea"/>
          <a:cs typeface="+mn-cs"/>
        </a:defRPr>
      </a:lvl2pPr>
      <a:lvl3pPr marL="1330909">
        <a:defRPr>
          <a:latin typeface="+mn-lt"/>
          <a:ea typeface="+mn-ea"/>
          <a:cs typeface="+mn-cs"/>
        </a:defRPr>
      </a:lvl3pPr>
      <a:lvl4pPr marL="1996364">
        <a:defRPr>
          <a:latin typeface="+mn-lt"/>
          <a:ea typeface="+mn-ea"/>
          <a:cs typeface="+mn-cs"/>
        </a:defRPr>
      </a:lvl4pPr>
      <a:lvl5pPr marL="2661818">
        <a:defRPr>
          <a:latin typeface="+mn-lt"/>
          <a:ea typeface="+mn-ea"/>
          <a:cs typeface="+mn-cs"/>
        </a:defRPr>
      </a:lvl5pPr>
      <a:lvl6pPr marL="3327273">
        <a:defRPr>
          <a:latin typeface="+mn-lt"/>
          <a:ea typeface="+mn-ea"/>
          <a:cs typeface="+mn-cs"/>
        </a:defRPr>
      </a:lvl6pPr>
      <a:lvl7pPr marL="3992728">
        <a:defRPr>
          <a:latin typeface="+mn-lt"/>
          <a:ea typeface="+mn-ea"/>
          <a:cs typeface="+mn-cs"/>
        </a:defRPr>
      </a:lvl7pPr>
      <a:lvl8pPr marL="4658182">
        <a:defRPr>
          <a:latin typeface="+mn-lt"/>
          <a:ea typeface="+mn-ea"/>
          <a:cs typeface="+mn-cs"/>
        </a:defRPr>
      </a:lvl8pPr>
      <a:lvl9pPr marL="5323637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044" y="13611004"/>
            <a:ext cx="16459431" cy="6627580"/>
          </a:xfrm>
          <a:custGeom>
            <a:avLst/>
            <a:gdLst/>
            <a:ahLst/>
            <a:cxnLst/>
            <a:rect l="l" t="t" r="r" b="b"/>
            <a:pathLst>
              <a:path w="11308715" h="4553584">
                <a:moveTo>
                  <a:pt x="0" y="4553264"/>
                </a:moveTo>
                <a:lnTo>
                  <a:pt x="11308556" y="4553264"/>
                </a:lnTo>
                <a:lnTo>
                  <a:pt x="11308556" y="0"/>
                </a:lnTo>
                <a:lnTo>
                  <a:pt x="0" y="0"/>
                </a:lnTo>
                <a:lnTo>
                  <a:pt x="0" y="4553264"/>
                </a:lnTo>
                <a:close/>
              </a:path>
            </a:pathLst>
          </a:custGeom>
          <a:solidFill>
            <a:srgbClr val="F1F7CC"/>
          </a:solidFill>
        </p:spPr>
        <p:txBody>
          <a:bodyPr wrap="square" lIns="0" tIns="0" rIns="0" bIns="0" rtlCol="0"/>
          <a:lstStyle/>
          <a:p>
            <a:endParaRPr sz="3813"/>
          </a:p>
        </p:txBody>
      </p:sp>
      <p:sp>
        <p:nvSpPr>
          <p:cNvPr id="3" name="object 3"/>
          <p:cNvSpPr txBox="1"/>
          <p:nvPr/>
        </p:nvSpPr>
        <p:spPr>
          <a:xfrm>
            <a:off x="2437033" y="26470610"/>
            <a:ext cx="3645811" cy="365811"/>
          </a:xfrm>
          <a:prstGeom prst="rect">
            <a:avLst/>
          </a:prstGeom>
        </p:spPr>
        <p:txBody>
          <a:bodyPr vert="horz" wrap="square" lIns="0" tIns="18484" rIns="0" bIns="0" rtlCol="0">
            <a:spAutoFit/>
          </a:bodyPr>
          <a:lstStyle/>
          <a:p>
            <a:pPr marL="18485" algn="ctr">
              <a:spcBef>
                <a:spcPts val="146"/>
              </a:spcBef>
            </a:pPr>
            <a:r>
              <a:rPr sz="2256" spc="226" dirty="0">
                <a:solidFill>
                  <a:srgbClr val="585656"/>
                </a:solidFill>
                <a:latin typeface="YuGo-Medium"/>
                <a:cs typeface="YuGo-Medium"/>
              </a:rPr>
              <a:t>生花</a:t>
            </a:r>
            <a:endParaRPr sz="2256" dirty="0">
              <a:latin typeface="YuGo-Medium"/>
              <a:cs typeface="YuGo-Medium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401833" y="26381165"/>
            <a:ext cx="3645794" cy="867808"/>
          </a:xfrm>
          <a:prstGeom prst="rect">
            <a:avLst/>
          </a:prstGeom>
        </p:spPr>
        <p:txBody>
          <a:bodyPr vert="horz" wrap="square" lIns="0" tIns="18484" rIns="0" bIns="0" rtlCol="0">
            <a:spAutoFit/>
          </a:bodyPr>
          <a:lstStyle/>
          <a:p>
            <a:pPr marL="806864" marR="7394" indent="-789303" algn="ctr">
              <a:lnSpc>
                <a:spcPct val="126099"/>
              </a:lnSpc>
              <a:spcBef>
                <a:spcPts val="146"/>
              </a:spcBef>
            </a:pPr>
            <a:r>
              <a:rPr sz="2256" spc="226" dirty="0" err="1">
                <a:solidFill>
                  <a:srgbClr val="585656"/>
                </a:solidFill>
                <a:latin typeface="YuGo-Medium"/>
                <a:cs typeface="YuGo-Medium"/>
              </a:rPr>
              <a:t>アーティフィシャル</a:t>
            </a:r>
            <a:endParaRPr lang="en-US" altLang="ja-JP" sz="2256" spc="226" dirty="0">
              <a:solidFill>
                <a:srgbClr val="585656"/>
              </a:solidFill>
              <a:latin typeface="YuGo-Medium"/>
              <a:cs typeface="YuGo-Medium"/>
            </a:endParaRPr>
          </a:p>
          <a:p>
            <a:pPr marL="806864" marR="7394" indent="-789303" algn="ctr">
              <a:lnSpc>
                <a:spcPct val="126099"/>
              </a:lnSpc>
              <a:spcBef>
                <a:spcPts val="146"/>
              </a:spcBef>
            </a:pPr>
            <a:r>
              <a:rPr sz="2256" spc="226" dirty="0" err="1">
                <a:solidFill>
                  <a:srgbClr val="585656"/>
                </a:solidFill>
                <a:latin typeface="YuGo-Medium"/>
                <a:cs typeface="YuGo-Medium"/>
              </a:rPr>
              <a:t>フラワ</a:t>
            </a:r>
            <a:r>
              <a:rPr sz="2256" spc="226" dirty="0">
                <a:solidFill>
                  <a:srgbClr val="585656"/>
                </a:solidFill>
                <a:latin typeface="YuGo-Medium"/>
                <a:cs typeface="YuGo-Medium"/>
              </a:rPr>
              <a:t>ー</a:t>
            </a:r>
            <a:endParaRPr sz="2256" dirty="0">
              <a:latin typeface="YuGo-Medium"/>
              <a:cs typeface="YuGo-Medium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366615" y="26381165"/>
            <a:ext cx="3645794" cy="867808"/>
          </a:xfrm>
          <a:prstGeom prst="rect">
            <a:avLst/>
          </a:prstGeom>
        </p:spPr>
        <p:txBody>
          <a:bodyPr vert="horz" wrap="square" lIns="0" tIns="18484" rIns="0" bIns="0" rtlCol="0">
            <a:spAutoFit/>
          </a:bodyPr>
          <a:lstStyle/>
          <a:p>
            <a:pPr marL="333652" marR="7394" indent="-316091" algn="ctr">
              <a:lnSpc>
                <a:spcPct val="126099"/>
              </a:lnSpc>
              <a:spcBef>
                <a:spcPts val="146"/>
              </a:spcBef>
            </a:pPr>
            <a:r>
              <a:rPr sz="2256" spc="226" dirty="0" err="1">
                <a:solidFill>
                  <a:srgbClr val="585656"/>
                </a:solidFill>
                <a:latin typeface="YuGo-Medium"/>
                <a:cs typeface="YuGo-Medium"/>
              </a:rPr>
              <a:t>プリザーブド</a:t>
            </a:r>
            <a:endParaRPr lang="en-US" altLang="ja-JP" sz="2256" spc="226" dirty="0">
              <a:solidFill>
                <a:srgbClr val="585656"/>
              </a:solidFill>
              <a:latin typeface="YuGo-Medium"/>
              <a:cs typeface="YuGo-Medium"/>
            </a:endParaRPr>
          </a:p>
          <a:p>
            <a:pPr marL="333652" marR="7394" indent="-316091" algn="ctr">
              <a:lnSpc>
                <a:spcPct val="126099"/>
              </a:lnSpc>
              <a:spcBef>
                <a:spcPts val="146"/>
              </a:spcBef>
            </a:pPr>
            <a:r>
              <a:rPr sz="2256" spc="226" dirty="0" err="1">
                <a:solidFill>
                  <a:srgbClr val="585656"/>
                </a:solidFill>
                <a:latin typeface="YuGo-Medium"/>
                <a:cs typeface="YuGo-Medium"/>
              </a:rPr>
              <a:t>フラワ</a:t>
            </a:r>
            <a:r>
              <a:rPr sz="2256" spc="226" dirty="0">
                <a:solidFill>
                  <a:srgbClr val="585656"/>
                </a:solidFill>
                <a:latin typeface="YuGo-Medium"/>
                <a:cs typeface="YuGo-Medium"/>
              </a:rPr>
              <a:t>ー</a:t>
            </a:r>
            <a:endParaRPr sz="2256" dirty="0">
              <a:latin typeface="YuGo-Medium"/>
              <a:cs typeface="YuGo-Medium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654605" y="5532414"/>
            <a:ext cx="9158094" cy="1083387"/>
          </a:xfrm>
          <a:prstGeom prst="rect">
            <a:avLst/>
          </a:prstGeom>
        </p:spPr>
        <p:txBody>
          <a:bodyPr vert="horz" wrap="square" lIns="0" tIns="20333" rIns="0" bIns="0" rtlCol="0">
            <a:spAutoFit/>
          </a:bodyPr>
          <a:lstStyle/>
          <a:p>
            <a:pPr marL="18485">
              <a:spcBef>
                <a:spcPts val="160"/>
              </a:spcBef>
            </a:pPr>
            <a:r>
              <a:rPr spc="29" dirty="0">
                <a:solidFill>
                  <a:srgbClr val="585656"/>
                </a:solidFill>
                <a:latin typeface="YuGo-Medium"/>
                <a:cs typeface="YuGo-Medium"/>
              </a:rPr>
              <a:t>お花を贈るとき、花束・アレンジメントはどっちがいいの？</a:t>
            </a:r>
            <a:endParaRPr>
              <a:latin typeface="YuGo-Medium"/>
              <a:cs typeface="YuGo-Medium"/>
            </a:endParaRPr>
          </a:p>
          <a:p>
            <a:pPr marL="166364" algn="ctr">
              <a:spcBef>
                <a:spcPts val="1972"/>
              </a:spcBef>
            </a:pPr>
            <a:r>
              <a:rPr spc="29" dirty="0">
                <a:solidFill>
                  <a:srgbClr val="585656"/>
                </a:solidFill>
                <a:latin typeface="YuGo-Medium"/>
                <a:cs typeface="YuGo-Medium"/>
              </a:rPr>
              <a:t>違いとポイントをお伝えいたします。</a:t>
            </a:r>
            <a:endParaRPr>
              <a:latin typeface="YuGo-Medium"/>
              <a:cs typeface="YuGo-Medium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437033" y="7361591"/>
            <a:ext cx="4503313" cy="555116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3813"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247582" y="1927758"/>
            <a:ext cx="13955216" cy="2528443"/>
          </a:xfrm>
          <a:prstGeom prst="rect">
            <a:avLst/>
          </a:prstGeom>
        </p:spPr>
        <p:txBody>
          <a:bodyPr vert="horz" wrap="square" lIns="0" tIns="429762" rIns="0" bIns="0" rtlCol="0">
            <a:spAutoFit/>
          </a:bodyPr>
          <a:lstStyle/>
          <a:p>
            <a:pPr algn="ctr">
              <a:spcBef>
                <a:spcPts val="3384"/>
              </a:spcBef>
            </a:pPr>
            <a:r>
              <a:rPr sz="10625" b="1" spc="29" dirty="0">
                <a:solidFill>
                  <a:srgbClr val="B9D700"/>
                </a:solidFill>
                <a:latin typeface="DIN-Black"/>
                <a:cs typeface="DIN-Black"/>
              </a:rPr>
              <a:t>Flower</a:t>
            </a:r>
            <a:r>
              <a:rPr sz="10625" b="1" spc="-116" dirty="0">
                <a:solidFill>
                  <a:srgbClr val="B9D700"/>
                </a:solidFill>
                <a:latin typeface="DIN-Black"/>
                <a:cs typeface="DIN-Black"/>
              </a:rPr>
              <a:t> </a:t>
            </a:r>
            <a:r>
              <a:rPr sz="10625" b="1" spc="29" dirty="0">
                <a:solidFill>
                  <a:srgbClr val="B9D700"/>
                </a:solidFill>
                <a:latin typeface="DIN-Black"/>
                <a:cs typeface="DIN-Black"/>
              </a:rPr>
              <a:t>Magazine</a:t>
            </a:r>
            <a:endParaRPr sz="10625" dirty="0">
              <a:latin typeface="DIN-Black"/>
              <a:cs typeface="DIN-Black"/>
            </a:endParaRPr>
          </a:p>
          <a:p>
            <a:pPr marR="27727" algn="ctr">
              <a:spcBef>
                <a:spcPts val="735"/>
              </a:spcBef>
            </a:pPr>
            <a:r>
              <a:rPr sz="2402" b="1" spc="480" dirty="0">
                <a:solidFill>
                  <a:srgbClr val="585656"/>
                </a:solidFill>
                <a:latin typeface="YuGothic"/>
                <a:cs typeface="YuGothic"/>
              </a:rPr>
              <a:t>お花の豆知</a:t>
            </a:r>
            <a:r>
              <a:rPr sz="2402" b="1" dirty="0">
                <a:solidFill>
                  <a:srgbClr val="585656"/>
                </a:solidFill>
                <a:latin typeface="YuGothic"/>
                <a:cs typeface="YuGothic"/>
              </a:rPr>
              <a:t>識</a:t>
            </a:r>
            <a:r>
              <a:rPr sz="2402" b="1" spc="-204" dirty="0">
                <a:solidFill>
                  <a:srgbClr val="585656"/>
                </a:solidFill>
                <a:latin typeface="YuGothic"/>
                <a:cs typeface="YuGothic"/>
              </a:rPr>
              <a:t> </a:t>
            </a:r>
            <a:endParaRPr sz="2402" dirty="0">
              <a:latin typeface="YuGothic"/>
              <a:cs typeface="YuGothic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029384" y="7583522"/>
            <a:ext cx="1054535" cy="1228226"/>
          </a:xfrm>
          <a:prstGeom prst="rect">
            <a:avLst/>
          </a:prstGeom>
        </p:spPr>
        <p:txBody>
          <a:bodyPr vert="horz" wrap="square" lIns="0" tIns="18484" rIns="0" bIns="0" rtlCol="0">
            <a:spAutoFit/>
          </a:bodyPr>
          <a:lstStyle/>
          <a:p>
            <a:pPr marL="18485">
              <a:spcBef>
                <a:spcPts val="146"/>
              </a:spcBef>
            </a:pPr>
            <a:r>
              <a:rPr sz="7860" b="1" spc="-595" dirty="0">
                <a:solidFill>
                  <a:srgbClr val="B9D700"/>
                </a:solidFill>
                <a:latin typeface="DIN-Black"/>
                <a:cs typeface="DIN-Black"/>
              </a:rPr>
              <a:t>01</a:t>
            </a:r>
            <a:endParaRPr sz="7860">
              <a:latin typeface="DIN-Black"/>
              <a:cs typeface="DIN-Black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911492" y="7310580"/>
            <a:ext cx="1187037" cy="390185"/>
          </a:xfrm>
          <a:prstGeom prst="rect">
            <a:avLst/>
          </a:prstGeom>
        </p:spPr>
        <p:txBody>
          <a:bodyPr vert="horz" wrap="square" lIns="0" tIns="20333" rIns="0" bIns="0" rtlCol="0">
            <a:spAutoFit/>
          </a:bodyPr>
          <a:lstStyle/>
          <a:p>
            <a:pPr marL="18485" algn="ctr">
              <a:spcBef>
                <a:spcPts val="160"/>
              </a:spcBef>
            </a:pPr>
            <a:r>
              <a:rPr sz="2402" b="1" spc="-175" dirty="0">
                <a:solidFill>
                  <a:srgbClr val="B9D700"/>
                </a:solidFill>
                <a:latin typeface="DIN-Black"/>
                <a:cs typeface="DIN-Black"/>
              </a:rPr>
              <a:t>Flower</a:t>
            </a:r>
            <a:endParaRPr sz="2402" dirty="0">
              <a:latin typeface="DIN-Black"/>
              <a:cs typeface="DIN-Black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029391" y="14389037"/>
            <a:ext cx="1000006" cy="1163764"/>
          </a:xfrm>
          <a:prstGeom prst="rect">
            <a:avLst/>
          </a:prstGeom>
        </p:spPr>
        <p:txBody>
          <a:bodyPr vert="horz" wrap="square" lIns="0" tIns="21256" rIns="0" bIns="0" rtlCol="0">
            <a:spAutoFit/>
          </a:bodyPr>
          <a:lstStyle/>
          <a:p>
            <a:pPr marL="18485">
              <a:spcBef>
                <a:spcPts val="166"/>
              </a:spcBef>
            </a:pPr>
            <a:r>
              <a:rPr sz="7423" b="1" spc="-553" dirty="0">
                <a:solidFill>
                  <a:srgbClr val="B9D700"/>
                </a:solidFill>
                <a:latin typeface="DIN-Black"/>
                <a:cs typeface="DIN-Black"/>
              </a:rPr>
              <a:t>02</a:t>
            </a:r>
            <a:endParaRPr sz="7423">
              <a:latin typeface="DIN-Black"/>
              <a:cs typeface="DIN-Black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911492" y="14186775"/>
            <a:ext cx="1187037" cy="370477"/>
          </a:xfrm>
          <a:prstGeom prst="rect">
            <a:avLst/>
          </a:prstGeom>
        </p:spPr>
        <p:txBody>
          <a:bodyPr vert="horz" wrap="square" lIns="0" tIns="23105" rIns="0" bIns="0" rtlCol="0">
            <a:spAutoFit/>
          </a:bodyPr>
          <a:lstStyle/>
          <a:p>
            <a:pPr marL="18485" algn="ctr">
              <a:spcBef>
                <a:spcPts val="182"/>
              </a:spcBef>
            </a:pPr>
            <a:r>
              <a:rPr sz="2256" b="1" spc="-160" dirty="0">
                <a:solidFill>
                  <a:srgbClr val="B9D700"/>
                </a:solidFill>
                <a:latin typeface="DIN-Black"/>
                <a:cs typeface="DIN-Black"/>
              </a:rPr>
              <a:t>Flower</a:t>
            </a:r>
            <a:endParaRPr sz="2256" dirty="0">
              <a:latin typeface="DIN-Black"/>
              <a:cs typeface="DIN-Black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401942" y="7178178"/>
            <a:ext cx="4372976" cy="1482090"/>
          </a:xfrm>
          <a:prstGeom prst="rect">
            <a:avLst/>
          </a:prstGeom>
        </p:spPr>
        <p:txBody>
          <a:bodyPr vert="horz" wrap="square" lIns="0" tIns="283735" rIns="0" bIns="0" rtlCol="0">
            <a:spAutoFit/>
          </a:bodyPr>
          <a:lstStyle/>
          <a:p>
            <a:pPr marL="18485">
              <a:spcBef>
                <a:spcPts val="2234"/>
              </a:spcBef>
            </a:pPr>
            <a:r>
              <a:rPr sz="4367" b="1" dirty="0">
                <a:solidFill>
                  <a:srgbClr val="B9D700"/>
                </a:solidFill>
                <a:latin typeface="DIN-Black"/>
                <a:cs typeface="DIN-Black"/>
              </a:rPr>
              <a:t>Bouquet</a:t>
            </a:r>
            <a:endParaRPr sz="4367" dirty="0">
              <a:latin typeface="DIN-Black"/>
              <a:cs typeface="DIN-Black"/>
            </a:endParaRPr>
          </a:p>
          <a:p>
            <a:pPr marL="32348">
              <a:spcBef>
                <a:spcPts val="1157"/>
              </a:spcBef>
            </a:pPr>
            <a:r>
              <a:rPr sz="2402" b="1" spc="480" dirty="0">
                <a:solidFill>
                  <a:srgbClr val="585656"/>
                </a:solidFill>
                <a:latin typeface="YuGothic"/>
                <a:cs typeface="YuGothic"/>
              </a:rPr>
              <a:t>花</a:t>
            </a:r>
            <a:r>
              <a:rPr sz="2402" b="1" dirty="0">
                <a:solidFill>
                  <a:srgbClr val="585656"/>
                </a:solidFill>
                <a:latin typeface="YuGothic"/>
                <a:cs typeface="YuGothic"/>
              </a:rPr>
              <a:t>束</a:t>
            </a:r>
            <a:r>
              <a:rPr sz="2402" b="1" spc="-204" dirty="0">
                <a:solidFill>
                  <a:srgbClr val="585656"/>
                </a:solidFill>
                <a:latin typeface="YuGothic"/>
                <a:cs typeface="YuGothic"/>
              </a:rPr>
              <a:t> </a:t>
            </a:r>
            <a:endParaRPr sz="2402" dirty="0">
              <a:latin typeface="YuGothic"/>
              <a:cs typeface="YuGothic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401951" y="13980687"/>
            <a:ext cx="4927499" cy="1482090"/>
          </a:xfrm>
          <a:prstGeom prst="rect">
            <a:avLst/>
          </a:prstGeom>
        </p:spPr>
        <p:txBody>
          <a:bodyPr vert="horz" wrap="square" lIns="0" tIns="283735" rIns="0" bIns="0" rtlCol="0">
            <a:spAutoFit/>
          </a:bodyPr>
          <a:lstStyle/>
          <a:p>
            <a:pPr marL="18485">
              <a:spcBef>
                <a:spcPts val="2234"/>
              </a:spcBef>
            </a:pPr>
            <a:r>
              <a:rPr sz="4367" b="1" dirty="0">
                <a:solidFill>
                  <a:srgbClr val="B9D700"/>
                </a:solidFill>
                <a:latin typeface="DIN-Black"/>
                <a:cs typeface="DIN-Black"/>
              </a:rPr>
              <a:t>Arrangement</a:t>
            </a:r>
            <a:endParaRPr sz="4367" dirty="0">
              <a:latin typeface="DIN-Black"/>
              <a:cs typeface="DIN-Black"/>
            </a:endParaRPr>
          </a:p>
          <a:p>
            <a:pPr marL="32348">
              <a:spcBef>
                <a:spcPts val="1157"/>
              </a:spcBef>
            </a:pPr>
            <a:r>
              <a:rPr sz="2402" b="1" spc="480" dirty="0">
                <a:solidFill>
                  <a:srgbClr val="585656"/>
                </a:solidFill>
                <a:latin typeface="YuGothic"/>
                <a:cs typeface="YuGothic"/>
              </a:rPr>
              <a:t>アレンジメン</a:t>
            </a:r>
            <a:r>
              <a:rPr sz="2402" b="1" dirty="0">
                <a:solidFill>
                  <a:srgbClr val="585656"/>
                </a:solidFill>
                <a:latin typeface="YuGothic"/>
                <a:cs typeface="YuGothic"/>
              </a:rPr>
              <a:t>ト</a:t>
            </a:r>
            <a:r>
              <a:rPr sz="2402" b="1" spc="-204" dirty="0">
                <a:solidFill>
                  <a:srgbClr val="585656"/>
                </a:solidFill>
                <a:latin typeface="YuGothic"/>
                <a:cs typeface="YuGothic"/>
              </a:rPr>
              <a:t> </a:t>
            </a:r>
            <a:endParaRPr sz="2402" dirty="0">
              <a:latin typeface="YuGothic"/>
              <a:cs typeface="YuGothic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479250" y="20928262"/>
            <a:ext cx="1054535" cy="1228226"/>
          </a:xfrm>
          <a:prstGeom prst="rect">
            <a:avLst/>
          </a:prstGeom>
        </p:spPr>
        <p:txBody>
          <a:bodyPr vert="horz" wrap="square" lIns="0" tIns="18484" rIns="0" bIns="0" rtlCol="0">
            <a:spAutoFit/>
          </a:bodyPr>
          <a:lstStyle/>
          <a:p>
            <a:pPr marL="18485">
              <a:spcBef>
                <a:spcPts val="146"/>
              </a:spcBef>
            </a:pPr>
            <a:r>
              <a:rPr sz="7860" b="1" spc="-595" dirty="0">
                <a:solidFill>
                  <a:srgbClr val="B9D700"/>
                </a:solidFill>
                <a:latin typeface="DIN-Black"/>
                <a:cs typeface="DIN-Black"/>
              </a:rPr>
              <a:t>03</a:t>
            </a:r>
            <a:endParaRPr sz="7860">
              <a:latin typeface="DIN-Black"/>
              <a:cs typeface="DIN-Black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346035" y="20730252"/>
            <a:ext cx="1274752" cy="390185"/>
          </a:xfrm>
          <a:prstGeom prst="rect">
            <a:avLst/>
          </a:prstGeom>
        </p:spPr>
        <p:txBody>
          <a:bodyPr vert="horz" wrap="square" lIns="0" tIns="20333" rIns="0" bIns="0" rtlCol="0">
            <a:spAutoFit/>
          </a:bodyPr>
          <a:lstStyle/>
          <a:p>
            <a:pPr marL="18485" algn="ctr">
              <a:spcBef>
                <a:spcPts val="160"/>
              </a:spcBef>
            </a:pPr>
            <a:r>
              <a:rPr sz="2402" b="1" spc="-175" dirty="0">
                <a:solidFill>
                  <a:srgbClr val="B9D700"/>
                </a:solidFill>
                <a:latin typeface="DIN-Black"/>
                <a:cs typeface="DIN-Black"/>
              </a:rPr>
              <a:t>Flower</a:t>
            </a:r>
            <a:endParaRPr sz="2402" dirty="0">
              <a:latin typeface="DIN-Black"/>
              <a:cs typeface="DIN-Black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890306" y="20573210"/>
            <a:ext cx="5922392" cy="1380719"/>
          </a:xfrm>
          <a:prstGeom prst="rect">
            <a:avLst/>
          </a:prstGeom>
        </p:spPr>
        <p:txBody>
          <a:bodyPr vert="horz" wrap="square" lIns="0" tIns="242146" rIns="0" bIns="0" rtlCol="0">
            <a:spAutoFit/>
          </a:bodyPr>
          <a:lstStyle/>
          <a:p>
            <a:pPr marL="18485">
              <a:spcBef>
                <a:spcPts val="1907"/>
              </a:spcBef>
            </a:pPr>
            <a:r>
              <a:rPr sz="4148" b="1" spc="15" dirty="0">
                <a:solidFill>
                  <a:srgbClr val="B9D700"/>
                </a:solidFill>
                <a:latin typeface="DIN-Black"/>
                <a:cs typeface="DIN-Black"/>
              </a:rPr>
              <a:t>Types of</a:t>
            </a:r>
            <a:r>
              <a:rPr sz="4148" b="1" spc="-109" dirty="0">
                <a:solidFill>
                  <a:srgbClr val="B9D700"/>
                </a:solidFill>
                <a:latin typeface="DIN-Black"/>
                <a:cs typeface="DIN-Black"/>
              </a:rPr>
              <a:t> </a:t>
            </a:r>
            <a:r>
              <a:rPr sz="4148" b="1" spc="15" dirty="0">
                <a:solidFill>
                  <a:srgbClr val="B9D700"/>
                </a:solidFill>
                <a:latin typeface="DIN-Black"/>
                <a:cs typeface="DIN-Black"/>
              </a:rPr>
              <a:t>flowers</a:t>
            </a:r>
            <a:endParaRPr sz="4148" dirty="0">
              <a:latin typeface="DIN-Black"/>
              <a:cs typeface="DIN-Black"/>
            </a:endParaRPr>
          </a:p>
          <a:p>
            <a:pPr marL="33273">
              <a:spcBef>
                <a:spcPts val="1019"/>
              </a:spcBef>
            </a:pPr>
            <a:r>
              <a:rPr sz="2402" b="1" spc="480" dirty="0">
                <a:solidFill>
                  <a:srgbClr val="585656"/>
                </a:solidFill>
                <a:latin typeface="YuGothic"/>
                <a:cs typeface="YuGothic"/>
              </a:rPr>
              <a:t>お花の種</a:t>
            </a:r>
            <a:r>
              <a:rPr sz="2402" b="1" dirty="0">
                <a:solidFill>
                  <a:srgbClr val="585656"/>
                </a:solidFill>
                <a:latin typeface="YuGothic"/>
                <a:cs typeface="YuGothic"/>
              </a:rPr>
              <a:t>類</a:t>
            </a:r>
            <a:r>
              <a:rPr sz="2402" b="1" spc="-204" dirty="0">
                <a:solidFill>
                  <a:srgbClr val="585656"/>
                </a:solidFill>
                <a:latin typeface="YuGothic"/>
                <a:cs typeface="YuGothic"/>
              </a:rPr>
              <a:t> </a:t>
            </a:r>
            <a:endParaRPr sz="2402" dirty="0">
              <a:latin typeface="YuGothic"/>
              <a:cs typeface="YuGothic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2437033" y="14164102"/>
            <a:ext cx="4503313" cy="555117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3813"/>
          </a:p>
        </p:txBody>
      </p:sp>
      <p:sp>
        <p:nvSpPr>
          <p:cNvPr id="19" name="object 19"/>
          <p:cNvSpPr/>
          <p:nvPr/>
        </p:nvSpPr>
        <p:spPr>
          <a:xfrm>
            <a:off x="2437033" y="22552631"/>
            <a:ext cx="3645811" cy="364579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3813"/>
          </a:p>
        </p:txBody>
      </p:sp>
      <p:sp>
        <p:nvSpPr>
          <p:cNvPr id="20" name="object 20"/>
          <p:cNvSpPr/>
          <p:nvPr/>
        </p:nvSpPr>
        <p:spPr>
          <a:xfrm>
            <a:off x="6401833" y="22552631"/>
            <a:ext cx="3645795" cy="364579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3813"/>
          </a:p>
        </p:txBody>
      </p:sp>
      <p:sp>
        <p:nvSpPr>
          <p:cNvPr id="21" name="object 21"/>
          <p:cNvSpPr/>
          <p:nvPr/>
        </p:nvSpPr>
        <p:spPr>
          <a:xfrm>
            <a:off x="10366618" y="22552631"/>
            <a:ext cx="3645795" cy="364579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3813"/>
          </a:p>
        </p:txBody>
      </p:sp>
      <p:sp>
        <p:nvSpPr>
          <p:cNvPr id="22" name="object 22"/>
          <p:cNvSpPr txBox="1"/>
          <p:nvPr/>
        </p:nvSpPr>
        <p:spPr>
          <a:xfrm>
            <a:off x="8015789" y="8956050"/>
            <a:ext cx="7755446" cy="3208057"/>
          </a:xfrm>
          <a:prstGeom prst="rect">
            <a:avLst/>
          </a:prstGeom>
        </p:spPr>
        <p:txBody>
          <a:bodyPr vert="horz" wrap="square" lIns="0" tIns="16636" rIns="0" bIns="0" rtlCol="0">
            <a:spAutoFit/>
          </a:bodyPr>
          <a:lstStyle/>
          <a:p>
            <a:pPr marL="36970" marR="25879">
              <a:lnSpc>
                <a:spcPct val="157900"/>
              </a:lnSpc>
              <a:spcBef>
                <a:spcPts val="131"/>
              </a:spcBef>
            </a:pPr>
            <a:r>
              <a:rPr spc="73" dirty="0">
                <a:solidFill>
                  <a:srgbClr val="585656"/>
                </a:solidFill>
                <a:latin typeface="YuGo-Medium"/>
                <a:cs typeface="YuGo-Medium"/>
              </a:rPr>
              <a:t>数種類、また</a:t>
            </a:r>
            <a:r>
              <a:rPr spc="51" dirty="0">
                <a:solidFill>
                  <a:srgbClr val="585656"/>
                </a:solidFill>
                <a:latin typeface="YuGo-Medium"/>
                <a:cs typeface="YuGo-Medium"/>
              </a:rPr>
              <a:t>は</a:t>
            </a:r>
            <a:r>
              <a:rPr spc="291" dirty="0">
                <a:solidFill>
                  <a:srgbClr val="585656"/>
                </a:solidFill>
                <a:latin typeface="YuGo-Medium"/>
                <a:cs typeface="YuGo-Medium"/>
              </a:rPr>
              <a:t> </a:t>
            </a:r>
            <a:r>
              <a:rPr spc="29" dirty="0">
                <a:solidFill>
                  <a:srgbClr val="585656"/>
                </a:solidFill>
                <a:latin typeface="YuGo-Medium"/>
                <a:cs typeface="YuGo-Medium"/>
              </a:rPr>
              <a:t>1</a:t>
            </a:r>
            <a:r>
              <a:rPr spc="297" dirty="0">
                <a:solidFill>
                  <a:srgbClr val="585656"/>
                </a:solidFill>
                <a:latin typeface="YuGo-Medium"/>
                <a:cs typeface="YuGo-Medium"/>
              </a:rPr>
              <a:t> </a:t>
            </a:r>
            <a:r>
              <a:rPr spc="73" dirty="0" err="1">
                <a:solidFill>
                  <a:srgbClr val="585656"/>
                </a:solidFill>
                <a:latin typeface="YuGo-Medium"/>
                <a:cs typeface="YuGo-Medium"/>
              </a:rPr>
              <a:t>種類のお花をギュッ</a:t>
            </a:r>
            <a:endParaRPr lang="en-US" altLang="ja-JP" spc="73" dirty="0">
              <a:solidFill>
                <a:srgbClr val="585656"/>
              </a:solidFill>
              <a:latin typeface="YuGo-Medium"/>
              <a:cs typeface="YuGo-Medium"/>
            </a:endParaRPr>
          </a:p>
          <a:p>
            <a:pPr marL="36970" marR="25879">
              <a:lnSpc>
                <a:spcPct val="157900"/>
              </a:lnSpc>
              <a:spcBef>
                <a:spcPts val="131"/>
              </a:spcBef>
            </a:pPr>
            <a:r>
              <a:rPr spc="73" dirty="0" err="1">
                <a:solidFill>
                  <a:srgbClr val="585656"/>
                </a:solidFill>
                <a:latin typeface="YuGo-Medium"/>
                <a:cs typeface="YuGo-Medium"/>
              </a:rPr>
              <a:t>とまとめラッピングをしたお花の事</a:t>
            </a:r>
            <a:r>
              <a:rPr spc="73" dirty="0">
                <a:solidFill>
                  <a:srgbClr val="585656"/>
                </a:solidFill>
                <a:latin typeface="YuGo-Medium"/>
                <a:cs typeface="YuGo-Medium"/>
              </a:rPr>
              <a:t>。</a:t>
            </a:r>
            <a:endParaRPr dirty="0">
              <a:latin typeface="YuGo-Medium"/>
              <a:cs typeface="YuGo-Medium"/>
            </a:endParaRPr>
          </a:p>
          <a:p>
            <a:pPr>
              <a:spcBef>
                <a:spcPts val="116"/>
              </a:spcBef>
            </a:pPr>
            <a:endParaRPr sz="2474" dirty="0">
              <a:latin typeface="YuGo-Medium"/>
              <a:cs typeface="YuGo-Medium"/>
            </a:endParaRPr>
          </a:p>
          <a:p>
            <a:pPr marL="335499" indent="-299455">
              <a:buClr>
                <a:srgbClr val="B9D700"/>
              </a:buClr>
              <a:buSzPct val="66666"/>
              <a:buFont typeface="YuGo-Medium"/>
              <a:buChar char="●"/>
              <a:tabLst>
                <a:tab pos="336424" algn="l"/>
              </a:tabLst>
            </a:pPr>
            <a:r>
              <a:rPr b="1" spc="22" dirty="0">
                <a:solidFill>
                  <a:srgbClr val="585656"/>
                </a:solidFill>
                <a:latin typeface="YuGothic"/>
                <a:cs typeface="YuGothic"/>
              </a:rPr>
              <a:t>花束に適した用途</a:t>
            </a:r>
            <a:endParaRPr dirty="0">
              <a:latin typeface="YuGothic"/>
              <a:cs typeface="YuGothic"/>
            </a:endParaRPr>
          </a:p>
          <a:p>
            <a:pPr marL="36970" marR="1342924">
              <a:lnSpc>
                <a:spcPct val="157600"/>
              </a:lnSpc>
              <a:spcBef>
                <a:spcPts val="306"/>
              </a:spcBef>
            </a:pPr>
            <a:r>
              <a:rPr sz="2256" spc="22" dirty="0">
                <a:solidFill>
                  <a:srgbClr val="585656"/>
                </a:solidFill>
                <a:latin typeface="YuGo-Medium"/>
                <a:cs typeface="YuGo-Medium"/>
              </a:rPr>
              <a:t>人前でのお花のプレゼントに最適。 </a:t>
            </a:r>
            <a:endParaRPr lang="en-US" altLang="ja-JP" sz="2256" spc="22" dirty="0">
              <a:solidFill>
                <a:srgbClr val="585656"/>
              </a:solidFill>
              <a:latin typeface="YuGo-Medium"/>
              <a:cs typeface="YuGo-Medium"/>
            </a:endParaRPr>
          </a:p>
          <a:p>
            <a:pPr marL="36970" marR="1342924">
              <a:lnSpc>
                <a:spcPct val="157600"/>
              </a:lnSpc>
              <a:spcBef>
                <a:spcPts val="306"/>
              </a:spcBef>
            </a:pPr>
            <a:r>
              <a:rPr sz="2256" spc="22" dirty="0" err="1">
                <a:solidFill>
                  <a:srgbClr val="585656"/>
                </a:solidFill>
                <a:latin typeface="YuGo-Medium"/>
                <a:cs typeface="YuGo-Medium"/>
              </a:rPr>
              <a:t>イベントが華やかになります</a:t>
            </a:r>
            <a:r>
              <a:rPr sz="2256" spc="22" dirty="0">
                <a:solidFill>
                  <a:srgbClr val="585656"/>
                </a:solidFill>
                <a:latin typeface="YuGo-Medium"/>
                <a:cs typeface="YuGo-Medium"/>
              </a:rPr>
              <a:t>。</a:t>
            </a:r>
            <a:endParaRPr sz="2256" dirty="0">
              <a:latin typeface="YuGo-Medium"/>
              <a:cs typeface="YuGo-Medium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7997304" y="15612440"/>
            <a:ext cx="6072124" cy="3938834"/>
          </a:xfrm>
          <a:prstGeom prst="rect">
            <a:avLst/>
          </a:prstGeom>
        </p:spPr>
        <p:txBody>
          <a:bodyPr vert="horz" wrap="square" lIns="0" tIns="16636" rIns="0" bIns="0" rtlCol="0">
            <a:spAutoFit/>
          </a:bodyPr>
          <a:lstStyle/>
          <a:p>
            <a:pPr marL="55455" marR="44364" algn="just">
              <a:lnSpc>
                <a:spcPct val="157900"/>
              </a:lnSpc>
              <a:spcBef>
                <a:spcPts val="131"/>
              </a:spcBef>
            </a:pPr>
            <a:r>
              <a:rPr spc="153" dirty="0" err="1">
                <a:solidFill>
                  <a:srgbClr val="585656"/>
                </a:solidFill>
                <a:latin typeface="YuGo-Medium"/>
                <a:cs typeface="YuGo-Medium"/>
              </a:rPr>
              <a:t>給水性スポン</a:t>
            </a:r>
            <a:r>
              <a:rPr spc="73" dirty="0" err="1">
                <a:solidFill>
                  <a:srgbClr val="585656"/>
                </a:solidFill>
                <a:latin typeface="YuGo-Medium"/>
                <a:cs typeface="YuGo-Medium"/>
              </a:rPr>
              <a:t>ジ（</a:t>
            </a:r>
            <a:r>
              <a:rPr spc="153" dirty="0" err="1">
                <a:solidFill>
                  <a:srgbClr val="585656"/>
                </a:solidFill>
                <a:latin typeface="YuGo-Medium"/>
                <a:cs typeface="YuGo-Medium"/>
              </a:rPr>
              <a:t>オアシ</a:t>
            </a:r>
            <a:r>
              <a:rPr spc="73" dirty="0" err="1">
                <a:solidFill>
                  <a:srgbClr val="585656"/>
                </a:solidFill>
                <a:latin typeface="YuGo-Medium"/>
                <a:cs typeface="YuGo-Medium"/>
              </a:rPr>
              <a:t>ス）</a:t>
            </a:r>
            <a:r>
              <a:rPr spc="146" dirty="0" err="1">
                <a:solidFill>
                  <a:srgbClr val="585656"/>
                </a:solidFill>
                <a:latin typeface="YuGo-Medium"/>
                <a:cs typeface="YuGo-Medium"/>
              </a:rPr>
              <a:t>をセットしそこに様々なお花を活け込</a:t>
            </a:r>
            <a:r>
              <a:rPr spc="73" dirty="0" err="1">
                <a:solidFill>
                  <a:srgbClr val="585656"/>
                </a:solidFill>
                <a:latin typeface="YuGo-Medium"/>
                <a:cs typeface="YuGo-Medium"/>
              </a:rPr>
              <a:t>み</a:t>
            </a:r>
            <a:r>
              <a:rPr spc="73" dirty="0">
                <a:solidFill>
                  <a:srgbClr val="585656"/>
                </a:solidFill>
                <a:latin typeface="YuGo-Medium"/>
                <a:cs typeface="YuGo-Medium"/>
              </a:rPr>
              <a:t>、</a:t>
            </a:r>
            <a:endParaRPr lang="en-US" altLang="ja-JP" spc="73" dirty="0">
              <a:solidFill>
                <a:srgbClr val="585656"/>
              </a:solidFill>
              <a:latin typeface="YuGo-Medium"/>
              <a:cs typeface="YuGo-Medium"/>
            </a:endParaRPr>
          </a:p>
          <a:p>
            <a:pPr marL="55455" marR="44364" algn="just">
              <a:lnSpc>
                <a:spcPct val="157900"/>
              </a:lnSpc>
              <a:spcBef>
                <a:spcPts val="131"/>
              </a:spcBef>
            </a:pPr>
            <a:r>
              <a:rPr spc="131" dirty="0" err="1">
                <a:solidFill>
                  <a:srgbClr val="585656"/>
                </a:solidFill>
                <a:latin typeface="YuGo-Medium"/>
                <a:cs typeface="YuGo-Medium"/>
              </a:rPr>
              <a:t>デザ</a:t>
            </a:r>
            <a:r>
              <a:rPr spc="73" dirty="0" err="1">
                <a:solidFill>
                  <a:srgbClr val="585656"/>
                </a:solidFill>
                <a:latin typeface="YuGo-Medium"/>
                <a:cs typeface="YuGo-Medium"/>
              </a:rPr>
              <a:t>インするお花の事</a:t>
            </a:r>
            <a:r>
              <a:rPr spc="73" dirty="0">
                <a:solidFill>
                  <a:srgbClr val="585656"/>
                </a:solidFill>
                <a:latin typeface="YuGo-Medium"/>
                <a:cs typeface="YuGo-Medium"/>
              </a:rPr>
              <a:t>。</a:t>
            </a:r>
            <a:endParaRPr dirty="0">
              <a:latin typeface="YuGo-Medium"/>
              <a:cs typeface="YuGo-Medium"/>
            </a:endParaRPr>
          </a:p>
          <a:p>
            <a:pPr marL="353983" indent="-299455">
              <a:spcBef>
                <a:spcPts val="3792"/>
              </a:spcBef>
              <a:buClr>
                <a:srgbClr val="B9D700"/>
              </a:buClr>
              <a:buSzPct val="66666"/>
              <a:buFont typeface="YuGo-Medium"/>
              <a:buChar char="●"/>
              <a:tabLst>
                <a:tab pos="354909" algn="l"/>
              </a:tabLst>
            </a:pPr>
            <a:r>
              <a:rPr b="1" spc="22" dirty="0">
                <a:solidFill>
                  <a:srgbClr val="585656"/>
                </a:solidFill>
                <a:latin typeface="YuGothic"/>
                <a:cs typeface="YuGothic"/>
              </a:rPr>
              <a:t>アレンジに適した用途</a:t>
            </a:r>
            <a:endParaRPr dirty="0">
              <a:latin typeface="YuGothic"/>
              <a:cs typeface="YuGothic"/>
            </a:endParaRPr>
          </a:p>
          <a:p>
            <a:pPr marL="55455" marR="47135">
              <a:lnSpc>
                <a:spcPct val="157600"/>
              </a:lnSpc>
              <a:spcBef>
                <a:spcPts val="306"/>
              </a:spcBef>
            </a:pPr>
            <a:r>
              <a:rPr sz="2256" spc="87" dirty="0" err="1">
                <a:solidFill>
                  <a:srgbClr val="585656"/>
                </a:solidFill>
                <a:latin typeface="YuGo-Medium"/>
                <a:cs typeface="YuGo-Medium"/>
              </a:rPr>
              <a:t>贈られた方はそのまま置いておくだけで</a:t>
            </a:r>
            <a:endParaRPr lang="en-US" altLang="ja-JP" sz="2256" spc="87" dirty="0">
              <a:solidFill>
                <a:srgbClr val="585656"/>
              </a:solidFill>
              <a:latin typeface="YuGo-Medium"/>
              <a:cs typeface="YuGo-Medium"/>
            </a:endParaRPr>
          </a:p>
          <a:p>
            <a:pPr marL="55455" marR="47135">
              <a:lnSpc>
                <a:spcPct val="157600"/>
              </a:lnSpc>
              <a:spcBef>
                <a:spcPts val="306"/>
              </a:spcBef>
            </a:pPr>
            <a:r>
              <a:rPr sz="2256" spc="87" dirty="0" err="1">
                <a:solidFill>
                  <a:srgbClr val="585656"/>
                </a:solidFill>
                <a:latin typeface="YuGo-Medium"/>
                <a:cs typeface="YuGo-Medium"/>
              </a:rPr>
              <a:t>綺麗</a:t>
            </a:r>
            <a:r>
              <a:rPr sz="2256" spc="87" dirty="0">
                <a:solidFill>
                  <a:srgbClr val="585656"/>
                </a:solidFill>
                <a:latin typeface="YuGo-Medium"/>
                <a:cs typeface="YuGo-Medium"/>
              </a:rPr>
              <a:t> </a:t>
            </a:r>
            <a:r>
              <a:rPr sz="2256" spc="22" dirty="0">
                <a:solidFill>
                  <a:srgbClr val="585656"/>
                </a:solidFill>
                <a:latin typeface="YuGo-Medium"/>
                <a:cs typeface="YuGo-Medium"/>
              </a:rPr>
              <a:t>なお花を飾る事ができます。</a:t>
            </a:r>
            <a:endParaRPr sz="2256" dirty="0">
              <a:latin typeface="YuGo-Medium"/>
              <a:cs typeface="YuGo-Medium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11822713" y="72285"/>
            <a:ext cx="941780" cy="773572"/>
          </a:xfrm>
          <a:custGeom>
            <a:avLst/>
            <a:gdLst/>
            <a:ahLst/>
            <a:cxnLst/>
            <a:rect l="l" t="t" r="r" b="b"/>
            <a:pathLst>
              <a:path w="647065" h="531495">
                <a:moveTo>
                  <a:pt x="646587" y="0"/>
                </a:moveTo>
                <a:lnTo>
                  <a:pt x="0" y="139964"/>
                </a:lnTo>
                <a:lnTo>
                  <a:pt x="490105" y="530931"/>
                </a:lnTo>
                <a:lnTo>
                  <a:pt x="504429" y="527057"/>
                </a:lnTo>
                <a:lnTo>
                  <a:pt x="646587" y="0"/>
                </a:lnTo>
                <a:close/>
              </a:path>
            </a:pathLst>
          </a:custGeom>
          <a:solidFill>
            <a:srgbClr val="FF9F61"/>
          </a:solidFill>
        </p:spPr>
        <p:txBody>
          <a:bodyPr wrap="square" lIns="0" tIns="0" rIns="0" bIns="0" rtlCol="0"/>
          <a:lstStyle/>
          <a:p>
            <a:endParaRPr sz="3813"/>
          </a:p>
        </p:txBody>
      </p:sp>
      <p:sp>
        <p:nvSpPr>
          <p:cNvPr id="25" name="object 25"/>
          <p:cNvSpPr/>
          <p:nvPr/>
        </p:nvSpPr>
        <p:spPr>
          <a:xfrm>
            <a:off x="10796617" y="290736"/>
            <a:ext cx="957492" cy="759709"/>
          </a:xfrm>
          <a:custGeom>
            <a:avLst/>
            <a:gdLst/>
            <a:ahLst/>
            <a:cxnLst/>
            <a:rect l="l" t="t" r="r" b="b"/>
            <a:pathLst>
              <a:path w="657859" h="521970">
                <a:moveTo>
                  <a:pt x="657671" y="0"/>
                </a:moveTo>
                <a:lnTo>
                  <a:pt x="0" y="106091"/>
                </a:lnTo>
                <a:lnTo>
                  <a:pt x="453808" y="521575"/>
                </a:lnTo>
                <a:lnTo>
                  <a:pt x="468451" y="518450"/>
                </a:lnTo>
                <a:lnTo>
                  <a:pt x="657671" y="0"/>
                </a:lnTo>
                <a:close/>
              </a:path>
            </a:pathLst>
          </a:custGeom>
          <a:solidFill>
            <a:srgbClr val="B9D700"/>
          </a:solidFill>
        </p:spPr>
        <p:txBody>
          <a:bodyPr wrap="square" lIns="0" tIns="0" rIns="0" bIns="0" rtlCol="0"/>
          <a:lstStyle/>
          <a:p>
            <a:endParaRPr sz="3813"/>
          </a:p>
        </p:txBody>
      </p:sp>
      <p:sp>
        <p:nvSpPr>
          <p:cNvPr id="26" name="object 26"/>
          <p:cNvSpPr/>
          <p:nvPr/>
        </p:nvSpPr>
        <p:spPr>
          <a:xfrm>
            <a:off x="4667137" y="300945"/>
            <a:ext cx="937159" cy="771724"/>
          </a:xfrm>
          <a:custGeom>
            <a:avLst/>
            <a:gdLst/>
            <a:ahLst/>
            <a:cxnLst/>
            <a:rect l="l" t="t" r="r" b="b"/>
            <a:pathLst>
              <a:path w="643889" h="530225">
                <a:moveTo>
                  <a:pt x="0" y="0"/>
                </a:moveTo>
                <a:lnTo>
                  <a:pt x="13291" y="47760"/>
                </a:lnTo>
                <a:lnTo>
                  <a:pt x="27302" y="95424"/>
                </a:lnTo>
                <a:lnTo>
                  <a:pt x="42011" y="143050"/>
                </a:lnTo>
                <a:lnTo>
                  <a:pt x="57393" y="190700"/>
                </a:lnTo>
                <a:lnTo>
                  <a:pt x="73427" y="238434"/>
                </a:lnTo>
                <a:lnTo>
                  <a:pt x="90089" y="286314"/>
                </a:lnTo>
                <a:lnTo>
                  <a:pt x="107355" y="334399"/>
                </a:lnTo>
                <a:lnTo>
                  <a:pt x="125204" y="382750"/>
                </a:lnTo>
                <a:lnTo>
                  <a:pt x="143611" y="431429"/>
                </a:lnTo>
                <a:lnTo>
                  <a:pt x="162554" y="480495"/>
                </a:lnTo>
                <a:lnTo>
                  <a:pt x="182010" y="530010"/>
                </a:lnTo>
                <a:lnTo>
                  <a:pt x="643572" y="109572"/>
                </a:lnTo>
                <a:lnTo>
                  <a:pt x="0" y="0"/>
                </a:lnTo>
                <a:close/>
              </a:path>
            </a:pathLst>
          </a:custGeom>
          <a:solidFill>
            <a:srgbClr val="B9D700"/>
          </a:solidFill>
        </p:spPr>
        <p:txBody>
          <a:bodyPr wrap="square" lIns="0" tIns="0" rIns="0" bIns="0" rtlCol="0"/>
          <a:lstStyle/>
          <a:p>
            <a:endParaRPr sz="3813"/>
          </a:p>
        </p:txBody>
      </p:sp>
      <p:sp>
        <p:nvSpPr>
          <p:cNvPr id="27" name="object 27"/>
          <p:cNvSpPr/>
          <p:nvPr/>
        </p:nvSpPr>
        <p:spPr>
          <a:xfrm>
            <a:off x="8750463" y="554177"/>
            <a:ext cx="962113" cy="714422"/>
          </a:xfrm>
          <a:custGeom>
            <a:avLst/>
            <a:gdLst/>
            <a:ahLst/>
            <a:cxnLst/>
            <a:rect l="l" t="t" r="r" b="b"/>
            <a:pathLst>
              <a:path w="661034" h="490855">
                <a:moveTo>
                  <a:pt x="660780" y="0"/>
                </a:moveTo>
                <a:lnTo>
                  <a:pt x="0" y="42061"/>
                </a:lnTo>
                <a:lnTo>
                  <a:pt x="376642" y="490398"/>
                </a:lnTo>
                <a:lnTo>
                  <a:pt x="390061" y="489403"/>
                </a:lnTo>
                <a:lnTo>
                  <a:pt x="660780" y="0"/>
                </a:lnTo>
                <a:close/>
              </a:path>
            </a:pathLst>
          </a:custGeom>
          <a:solidFill>
            <a:srgbClr val="B9D700"/>
          </a:solidFill>
        </p:spPr>
        <p:txBody>
          <a:bodyPr wrap="square" lIns="0" tIns="0" rIns="0" bIns="0" rtlCol="0"/>
          <a:lstStyle/>
          <a:p>
            <a:endParaRPr sz="3813"/>
          </a:p>
        </p:txBody>
      </p:sp>
      <p:sp>
        <p:nvSpPr>
          <p:cNvPr id="28" name="object 28"/>
          <p:cNvSpPr/>
          <p:nvPr/>
        </p:nvSpPr>
        <p:spPr>
          <a:xfrm>
            <a:off x="9783699" y="445643"/>
            <a:ext cx="954719" cy="731982"/>
          </a:xfrm>
          <a:custGeom>
            <a:avLst/>
            <a:gdLst/>
            <a:ahLst/>
            <a:cxnLst/>
            <a:rect l="l" t="t" r="r" b="b"/>
            <a:pathLst>
              <a:path w="655954" h="502920">
                <a:moveTo>
                  <a:pt x="655576" y="0"/>
                </a:moveTo>
                <a:lnTo>
                  <a:pt x="0" y="73793"/>
                </a:lnTo>
                <a:lnTo>
                  <a:pt x="412867" y="502571"/>
                </a:lnTo>
                <a:lnTo>
                  <a:pt x="426374" y="501298"/>
                </a:lnTo>
                <a:lnTo>
                  <a:pt x="655576" y="0"/>
                </a:lnTo>
                <a:close/>
              </a:path>
            </a:pathLst>
          </a:custGeom>
          <a:solidFill>
            <a:srgbClr val="FF9F61"/>
          </a:solidFill>
        </p:spPr>
        <p:txBody>
          <a:bodyPr wrap="square" lIns="0" tIns="0" rIns="0" bIns="0" rtlCol="0"/>
          <a:lstStyle/>
          <a:p>
            <a:endParaRPr sz="3813"/>
          </a:p>
        </p:txBody>
      </p:sp>
      <p:sp>
        <p:nvSpPr>
          <p:cNvPr id="29" name="object 29"/>
          <p:cNvSpPr/>
          <p:nvPr/>
        </p:nvSpPr>
        <p:spPr>
          <a:xfrm>
            <a:off x="3703486" y="56226"/>
            <a:ext cx="898342" cy="770799"/>
          </a:xfrm>
          <a:custGeom>
            <a:avLst/>
            <a:gdLst/>
            <a:ahLst/>
            <a:cxnLst/>
            <a:rect l="l" t="t" r="r" b="b"/>
            <a:pathLst>
              <a:path w="617219" h="529590">
                <a:moveTo>
                  <a:pt x="0" y="0"/>
                </a:moveTo>
                <a:lnTo>
                  <a:pt x="102122" y="524355"/>
                </a:lnTo>
                <a:lnTo>
                  <a:pt x="118205" y="529146"/>
                </a:lnTo>
                <a:lnTo>
                  <a:pt x="616965" y="158236"/>
                </a:lnTo>
                <a:lnTo>
                  <a:pt x="0" y="0"/>
                </a:lnTo>
                <a:close/>
              </a:path>
            </a:pathLst>
          </a:custGeom>
          <a:solidFill>
            <a:srgbClr val="FF9F61"/>
          </a:solidFill>
        </p:spPr>
        <p:txBody>
          <a:bodyPr wrap="square" lIns="0" tIns="0" rIns="0" bIns="0" rtlCol="0"/>
          <a:lstStyle/>
          <a:p>
            <a:endParaRPr sz="3813"/>
          </a:p>
        </p:txBody>
      </p:sp>
      <p:sp>
        <p:nvSpPr>
          <p:cNvPr id="30" name="object 30"/>
          <p:cNvSpPr/>
          <p:nvPr/>
        </p:nvSpPr>
        <p:spPr>
          <a:xfrm>
            <a:off x="7738954" y="616420"/>
            <a:ext cx="947325" cy="679302"/>
          </a:xfrm>
          <a:custGeom>
            <a:avLst/>
            <a:gdLst/>
            <a:ahLst/>
            <a:cxnLst/>
            <a:rect l="l" t="t" r="r" b="b"/>
            <a:pathLst>
              <a:path w="650875" h="466725">
                <a:moveTo>
                  <a:pt x="650849" y="0"/>
                </a:moveTo>
                <a:lnTo>
                  <a:pt x="0" y="10010"/>
                </a:lnTo>
                <a:lnTo>
                  <a:pt x="330178" y="465985"/>
                </a:lnTo>
                <a:lnTo>
                  <a:pt x="344649" y="466650"/>
                </a:lnTo>
                <a:lnTo>
                  <a:pt x="650849" y="0"/>
                </a:lnTo>
                <a:close/>
              </a:path>
            </a:pathLst>
          </a:custGeom>
          <a:solidFill>
            <a:srgbClr val="FF9F61"/>
          </a:solidFill>
        </p:spPr>
        <p:txBody>
          <a:bodyPr wrap="square" lIns="0" tIns="0" rIns="0" bIns="0" rtlCol="0"/>
          <a:lstStyle/>
          <a:p>
            <a:endParaRPr sz="3813"/>
          </a:p>
        </p:txBody>
      </p:sp>
      <p:sp>
        <p:nvSpPr>
          <p:cNvPr id="31" name="object 31"/>
          <p:cNvSpPr/>
          <p:nvPr/>
        </p:nvSpPr>
        <p:spPr>
          <a:xfrm>
            <a:off x="6692041" y="611440"/>
            <a:ext cx="964886" cy="696862"/>
          </a:xfrm>
          <a:custGeom>
            <a:avLst/>
            <a:gdLst/>
            <a:ahLst/>
            <a:cxnLst/>
            <a:rect l="l" t="t" r="r" b="b"/>
            <a:pathLst>
              <a:path w="662939" h="478790">
                <a:moveTo>
                  <a:pt x="0" y="0"/>
                </a:moveTo>
                <a:lnTo>
                  <a:pt x="306372" y="478226"/>
                </a:lnTo>
                <a:lnTo>
                  <a:pt x="319854" y="478409"/>
                </a:lnTo>
                <a:lnTo>
                  <a:pt x="662765" y="15858"/>
                </a:lnTo>
                <a:lnTo>
                  <a:pt x="0" y="0"/>
                </a:lnTo>
                <a:close/>
              </a:path>
            </a:pathLst>
          </a:custGeom>
          <a:solidFill>
            <a:srgbClr val="B9D700"/>
          </a:solidFill>
        </p:spPr>
        <p:txBody>
          <a:bodyPr wrap="square" lIns="0" tIns="0" rIns="0" bIns="0" rtlCol="0"/>
          <a:lstStyle/>
          <a:p>
            <a:endParaRPr sz="3813"/>
          </a:p>
        </p:txBody>
      </p:sp>
      <p:sp>
        <p:nvSpPr>
          <p:cNvPr id="32" name="object 32"/>
          <p:cNvSpPr/>
          <p:nvPr/>
        </p:nvSpPr>
        <p:spPr>
          <a:xfrm>
            <a:off x="5688251" y="474285"/>
            <a:ext cx="932538" cy="728285"/>
          </a:xfrm>
          <a:custGeom>
            <a:avLst/>
            <a:gdLst/>
            <a:ahLst/>
            <a:cxnLst/>
            <a:rect l="l" t="t" r="r" b="b"/>
            <a:pathLst>
              <a:path w="640714" h="500380">
                <a:moveTo>
                  <a:pt x="0" y="0"/>
                </a:moveTo>
                <a:lnTo>
                  <a:pt x="202826" y="497073"/>
                </a:lnTo>
                <a:lnTo>
                  <a:pt x="216831" y="499932"/>
                </a:lnTo>
                <a:lnTo>
                  <a:pt x="640226" y="89536"/>
                </a:lnTo>
                <a:lnTo>
                  <a:pt x="0" y="0"/>
                </a:lnTo>
                <a:close/>
              </a:path>
            </a:pathLst>
          </a:custGeom>
          <a:solidFill>
            <a:srgbClr val="FF9F61"/>
          </a:solidFill>
        </p:spPr>
        <p:txBody>
          <a:bodyPr wrap="square" lIns="0" tIns="0" rIns="0" bIns="0" rtlCol="0"/>
          <a:lstStyle/>
          <a:p>
            <a:endParaRPr sz="3813"/>
          </a:p>
        </p:txBody>
      </p:sp>
      <p:sp>
        <p:nvSpPr>
          <p:cNvPr id="33" name="object 33"/>
          <p:cNvSpPr/>
          <p:nvPr/>
        </p:nvSpPr>
        <p:spPr>
          <a:xfrm>
            <a:off x="1373962" y="4729668"/>
            <a:ext cx="13720043" cy="0"/>
          </a:xfrm>
          <a:custGeom>
            <a:avLst/>
            <a:gdLst/>
            <a:ahLst/>
            <a:cxnLst/>
            <a:rect l="l" t="t" r="r" b="b"/>
            <a:pathLst>
              <a:path w="9426575">
                <a:moveTo>
                  <a:pt x="0" y="0"/>
                </a:moveTo>
                <a:lnTo>
                  <a:pt x="9426105" y="0"/>
                </a:lnTo>
              </a:path>
            </a:pathLst>
          </a:custGeom>
          <a:ln w="35077">
            <a:solidFill>
              <a:srgbClr val="B9D700"/>
            </a:solidFill>
          </a:ln>
        </p:spPr>
        <p:txBody>
          <a:bodyPr wrap="square" lIns="0" tIns="0" rIns="0" bIns="0" rtlCol="0"/>
          <a:lstStyle/>
          <a:p>
            <a:endParaRPr sz="3813"/>
          </a:p>
        </p:txBody>
      </p:sp>
      <p:sp>
        <p:nvSpPr>
          <p:cNvPr id="34" name="object 34"/>
          <p:cNvSpPr/>
          <p:nvPr/>
        </p:nvSpPr>
        <p:spPr>
          <a:xfrm>
            <a:off x="1373962" y="4860281"/>
            <a:ext cx="13720043" cy="0"/>
          </a:xfrm>
          <a:custGeom>
            <a:avLst/>
            <a:gdLst/>
            <a:ahLst/>
            <a:cxnLst/>
            <a:rect l="l" t="t" r="r" b="b"/>
            <a:pathLst>
              <a:path w="9426575">
                <a:moveTo>
                  <a:pt x="0" y="0"/>
                </a:moveTo>
                <a:lnTo>
                  <a:pt x="9426105" y="0"/>
                </a:lnTo>
              </a:path>
            </a:pathLst>
          </a:custGeom>
          <a:ln w="35077">
            <a:solidFill>
              <a:srgbClr val="B9D700"/>
            </a:solidFill>
          </a:ln>
        </p:spPr>
        <p:txBody>
          <a:bodyPr wrap="square" lIns="0" tIns="0" rIns="0" bIns="0" rtlCol="0"/>
          <a:lstStyle/>
          <a:p>
            <a:endParaRPr sz="3813"/>
          </a:p>
        </p:txBody>
      </p:sp>
      <p:sp>
        <p:nvSpPr>
          <p:cNvPr id="35" name="object 35"/>
          <p:cNvSpPr txBox="1"/>
          <p:nvPr/>
        </p:nvSpPr>
        <p:spPr>
          <a:xfrm>
            <a:off x="7325370" y="1615387"/>
            <a:ext cx="1616460" cy="561761"/>
          </a:xfrm>
          <a:prstGeom prst="rect">
            <a:avLst/>
          </a:prstGeom>
          <a:ln w="23177">
            <a:solidFill>
              <a:srgbClr val="B9D700"/>
            </a:solidFill>
          </a:ln>
        </p:spPr>
        <p:txBody>
          <a:bodyPr vert="horz" wrap="square" lIns="0" tIns="35120" rIns="0" bIns="0" rtlCol="0">
            <a:spAutoFit/>
          </a:bodyPr>
          <a:lstStyle/>
          <a:p>
            <a:pPr marL="316091">
              <a:spcBef>
                <a:spcPts val="277"/>
              </a:spcBef>
            </a:pPr>
            <a:r>
              <a:rPr sz="3420" b="1" dirty="0">
                <a:solidFill>
                  <a:srgbClr val="B9D700"/>
                </a:solidFill>
                <a:latin typeface="DIN-Black"/>
                <a:cs typeface="DIN-Black"/>
              </a:rPr>
              <a:t>vol.8</a:t>
            </a:r>
            <a:endParaRPr sz="3420">
              <a:latin typeface="DIN-Black"/>
              <a:cs typeface="DIN-Black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1256403" y="1895295"/>
            <a:ext cx="5235705" cy="0"/>
          </a:xfrm>
          <a:custGeom>
            <a:avLst/>
            <a:gdLst/>
            <a:ahLst/>
            <a:cxnLst/>
            <a:rect l="l" t="t" r="r" b="b"/>
            <a:pathLst>
              <a:path w="3597275">
                <a:moveTo>
                  <a:pt x="0" y="0"/>
                </a:moveTo>
                <a:lnTo>
                  <a:pt x="3597220" y="0"/>
                </a:lnTo>
              </a:path>
            </a:pathLst>
          </a:custGeom>
          <a:ln w="35077">
            <a:solidFill>
              <a:srgbClr val="B9D700"/>
            </a:solidFill>
          </a:ln>
        </p:spPr>
        <p:txBody>
          <a:bodyPr wrap="square" lIns="0" tIns="0" rIns="0" bIns="0" rtlCol="0"/>
          <a:lstStyle/>
          <a:p>
            <a:endParaRPr sz="3813"/>
          </a:p>
        </p:txBody>
      </p:sp>
      <p:sp>
        <p:nvSpPr>
          <p:cNvPr id="37" name="object 37"/>
          <p:cNvSpPr/>
          <p:nvPr/>
        </p:nvSpPr>
        <p:spPr>
          <a:xfrm>
            <a:off x="1256403" y="2025909"/>
            <a:ext cx="5235705" cy="0"/>
          </a:xfrm>
          <a:custGeom>
            <a:avLst/>
            <a:gdLst/>
            <a:ahLst/>
            <a:cxnLst/>
            <a:rect l="l" t="t" r="r" b="b"/>
            <a:pathLst>
              <a:path w="3597275">
                <a:moveTo>
                  <a:pt x="0" y="0"/>
                </a:moveTo>
                <a:lnTo>
                  <a:pt x="3597220" y="0"/>
                </a:lnTo>
              </a:path>
            </a:pathLst>
          </a:custGeom>
          <a:ln w="35077">
            <a:solidFill>
              <a:srgbClr val="B9D700"/>
            </a:solidFill>
          </a:ln>
        </p:spPr>
        <p:txBody>
          <a:bodyPr wrap="square" lIns="0" tIns="0" rIns="0" bIns="0" rtlCol="0"/>
          <a:lstStyle/>
          <a:p>
            <a:endParaRPr sz="3813"/>
          </a:p>
        </p:txBody>
      </p:sp>
      <p:sp>
        <p:nvSpPr>
          <p:cNvPr id="38" name="object 38"/>
          <p:cNvSpPr/>
          <p:nvPr/>
        </p:nvSpPr>
        <p:spPr>
          <a:xfrm>
            <a:off x="9741162" y="1895295"/>
            <a:ext cx="5470457" cy="0"/>
          </a:xfrm>
          <a:custGeom>
            <a:avLst/>
            <a:gdLst/>
            <a:ahLst/>
            <a:cxnLst/>
            <a:rect l="l" t="t" r="r" b="b"/>
            <a:pathLst>
              <a:path w="3758565">
                <a:moveTo>
                  <a:pt x="0" y="0"/>
                </a:moveTo>
                <a:lnTo>
                  <a:pt x="3758063" y="0"/>
                </a:lnTo>
              </a:path>
            </a:pathLst>
          </a:custGeom>
          <a:ln w="35590">
            <a:solidFill>
              <a:srgbClr val="B9D700"/>
            </a:solidFill>
          </a:ln>
        </p:spPr>
        <p:txBody>
          <a:bodyPr wrap="square" lIns="0" tIns="0" rIns="0" bIns="0" rtlCol="0"/>
          <a:lstStyle/>
          <a:p>
            <a:endParaRPr sz="3813"/>
          </a:p>
        </p:txBody>
      </p:sp>
      <p:sp>
        <p:nvSpPr>
          <p:cNvPr id="39" name="object 39"/>
          <p:cNvSpPr/>
          <p:nvPr/>
        </p:nvSpPr>
        <p:spPr>
          <a:xfrm>
            <a:off x="9741162" y="2025909"/>
            <a:ext cx="5470457" cy="0"/>
          </a:xfrm>
          <a:custGeom>
            <a:avLst/>
            <a:gdLst/>
            <a:ahLst/>
            <a:cxnLst/>
            <a:rect l="l" t="t" r="r" b="b"/>
            <a:pathLst>
              <a:path w="3758565">
                <a:moveTo>
                  <a:pt x="0" y="0"/>
                </a:moveTo>
                <a:lnTo>
                  <a:pt x="3758063" y="0"/>
                </a:lnTo>
              </a:path>
            </a:pathLst>
          </a:custGeom>
          <a:ln w="35590">
            <a:solidFill>
              <a:srgbClr val="B9D700"/>
            </a:solidFill>
          </a:ln>
        </p:spPr>
        <p:txBody>
          <a:bodyPr wrap="square" lIns="0" tIns="0" rIns="0" bIns="0" rtlCol="0"/>
          <a:lstStyle/>
          <a:p>
            <a:endParaRPr sz="3813"/>
          </a:p>
        </p:txBody>
      </p:sp>
      <p:sp>
        <p:nvSpPr>
          <p:cNvPr id="40" name="object 40"/>
          <p:cNvSpPr/>
          <p:nvPr/>
        </p:nvSpPr>
        <p:spPr>
          <a:xfrm>
            <a:off x="4044" y="27814592"/>
            <a:ext cx="16459431" cy="1446404"/>
          </a:xfrm>
          <a:custGeom>
            <a:avLst/>
            <a:gdLst/>
            <a:ahLst/>
            <a:cxnLst/>
            <a:rect l="l" t="t" r="r" b="b"/>
            <a:pathLst>
              <a:path w="11308715" h="993775">
                <a:moveTo>
                  <a:pt x="11308556" y="0"/>
                </a:moveTo>
                <a:lnTo>
                  <a:pt x="0" y="0"/>
                </a:lnTo>
                <a:lnTo>
                  <a:pt x="0" y="993639"/>
                </a:lnTo>
                <a:lnTo>
                  <a:pt x="11308556" y="993639"/>
                </a:lnTo>
                <a:lnTo>
                  <a:pt x="11308556" y="0"/>
                </a:lnTo>
                <a:close/>
              </a:path>
            </a:pathLst>
          </a:custGeom>
          <a:solidFill>
            <a:srgbClr val="B9D700"/>
          </a:solidFill>
        </p:spPr>
        <p:txBody>
          <a:bodyPr wrap="square" lIns="0" tIns="0" rIns="0" bIns="0" rtlCol="0"/>
          <a:lstStyle/>
          <a:p>
            <a:endParaRPr sz="3813"/>
          </a:p>
        </p:txBody>
      </p:sp>
      <p:sp>
        <p:nvSpPr>
          <p:cNvPr id="41" name="object 41"/>
          <p:cNvSpPr txBox="1"/>
          <p:nvPr/>
        </p:nvSpPr>
        <p:spPr>
          <a:xfrm>
            <a:off x="5638206" y="28512473"/>
            <a:ext cx="4990787" cy="382611"/>
          </a:xfrm>
          <a:prstGeom prst="rect">
            <a:avLst/>
          </a:prstGeom>
        </p:spPr>
        <p:txBody>
          <a:bodyPr vert="horz" wrap="square" lIns="0" tIns="1848" rIns="0" bIns="0" rtlCol="0">
            <a:spAutoFit/>
          </a:bodyPr>
          <a:lstStyle/>
          <a:p>
            <a:pPr marL="18485" algn="ctr">
              <a:spcBef>
                <a:spcPts val="15"/>
              </a:spcBef>
            </a:pPr>
            <a:r>
              <a:rPr sz="2474" spc="15" dirty="0">
                <a:solidFill>
                  <a:srgbClr val="FFFFFF"/>
                </a:solidFill>
                <a:latin typeface="MS PMincho" panose="02020600040205080304" pitchFamily="18" charset="-128"/>
                <a:ea typeface="MS PMincho" panose="02020600040205080304" pitchFamily="18" charset="-128"/>
                <a:cs typeface="Bodoni 72 Smallcaps"/>
              </a:rPr>
              <a:t>FLOWER SHOP</a:t>
            </a:r>
            <a:r>
              <a:rPr sz="2474" spc="-73" dirty="0">
                <a:solidFill>
                  <a:srgbClr val="FFFFFF"/>
                </a:solidFill>
                <a:latin typeface="MS PMincho" panose="02020600040205080304" pitchFamily="18" charset="-128"/>
                <a:ea typeface="MS PMincho" panose="02020600040205080304" pitchFamily="18" charset="-128"/>
                <a:cs typeface="Bodoni 72 Smallcaps"/>
              </a:rPr>
              <a:t> </a:t>
            </a:r>
            <a:r>
              <a:rPr sz="2474" spc="7" dirty="0">
                <a:solidFill>
                  <a:srgbClr val="FFFFFF"/>
                </a:solidFill>
                <a:latin typeface="MS PMincho" panose="02020600040205080304" pitchFamily="18" charset="-128"/>
                <a:ea typeface="MS PMincho" panose="02020600040205080304" pitchFamily="18" charset="-128"/>
                <a:cs typeface="Bodoni 72 Smallcaps"/>
              </a:rPr>
              <a:t>iodata</a:t>
            </a:r>
            <a:endParaRPr sz="2474" dirty="0">
              <a:latin typeface="MS PMincho" panose="02020600040205080304" pitchFamily="18" charset="-128"/>
              <a:ea typeface="MS PMincho" panose="02020600040205080304" pitchFamily="18" charset="-128"/>
              <a:cs typeface="Bodoni 72 Smallcap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21E5D81E01F4FD4EB69A9FAF19B6EFF9" ma:contentTypeVersion="7" ma:contentTypeDescription="新しいドキュメントを作成します。" ma:contentTypeScope="" ma:versionID="448a1f70a597bbba695ae0ea485e11f7">
  <xsd:schema xmlns:xsd="http://www.w3.org/2001/XMLSchema" xmlns:xs="http://www.w3.org/2001/XMLSchema" xmlns:p="http://schemas.microsoft.com/office/2006/metadata/properties" xmlns:ns2="43d42fab-7131-4895-b54c-2b9b5c31e680" targetNamespace="http://schemas.microsoft.com/office/2006/metadata/properties" ma:root="true" ma:fieldsID="f1513fd3fe861a3ac8e457a53d94de45" ns2:_="">
    <xsd:import namespace="43d42fab-7131-4895-b54c-2b9b5c31e68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d42fab-7131-4895-b54c-2b9b5c31e6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0BDDAEC-F842-4250-A56F-69E64B870A4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3d42fab-7131-4895-b54c-2b9b5c31e68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AEF2179-97FC-4E24-A6B3-458579856D6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0AE3BEB-7279-4244-9B64-9D9F287A3C2B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187</TotalTime>
  <Words>61</Words>
  <Application>Microsoft Office PowerPoint</Application>
  <PresentationFormat>ユーザー設定</PresentationFormat>
  <Paragraphs>34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9" baseType="lpstr">
      <vt:lpstr>DIN-Black</vt:lpstr>
      <vt:lpstr>LarissaLight</vt:lpstr>
      <vt:lpstr>MS PMincho</vt:lpstr>
      <vt:lpstr>YuGo-Medium</vt:lpstr>
      <vt:lpstr>YuGothic</vt:lpstr>
      <vt:lpstr>游ゴシック</vt:lpstr>
      <vt:lpstr>Calibri</vt:lpstr>
      <vt:lpstr>Office Theme</vt:lpstr>
      <vt:lpstr>Flower Magazine お花の豆知識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花屋サイネージ_0206</dc:title>
  <dc:creator>steer</dc:creator>
  <cp:lastModifiedBy>伊地知 麗子</cp:lastModifiedBy>
  <cp:revision>20</cp:revision>
  <dcterms:created xsi:type="dcterms:W3CDTF">2020-02-06T01:06:39Z</dcterms:created>
  <dcterms:modified xsi:type="dcterms:W3CDTF">2020-02-18T03:40:31Z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2020-02-06T00:00:00Z</vt:filetime>
  </property>
  <property fmtid="{D5CDD505-2E9C-101B-9397-08002B2CF9AE}" pid="3" name="Creator">
    <vt:lpwstr>Adobe Illustrator 24.0 (Macintosh)</vt:lpwstr>
  </property>
  <property fmtid="{D5CDD505-2E9C-101B-9397-08002B2CF9AE}" pid="4" name="LastSaved">
    <vt:filetime>2020-02-06T00:00:00Z</vt:filetime>
  </property>
  <property fmtid="{D5CDD505-2E9C-101B-9397-08002B2CF9AE}" pid="5" name="ContentTypeId">
    <vt:lpwstr>0x01010021E5D81E01F4FD4EB69A9FAF19B6EFF9</vt:lpwstr>
  </property>
</Properties>
</file>