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6"/>
  </p:notesMasterIdLst>
  <p:sldIdLst>
    <p:sldId id="259" r:id="rId5"/>
  </p:sldIdLst>
  <p:sldSz cx="16459200" cy="29260800"/>
  <p:notesSz cx="11303000" cy="20104100"/>
  <p:defaultTextStyle>
    <a:defPPr>
      <a:defRPr lang="ja-JP"/>
    </a:defPPr>
    <a:lvl1pPr marL="0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1pPr>
    <a:lvl2pPr marL="665546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2pPr>
    <a:lvl3pPr marL="1331092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3pPr>
    <a:lvl4pPr marL="1996638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4pPr>
    <a:lvl5pPr marL="2662184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5pPr>
    <a:lvl6pPr marL="3327730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6pPr>
    <a:lvl7pPr marL="3993276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7pPr>
    <a:lvl8pPr marL="4658822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8pPr>
    <a:lvl9pPr marL="5324368" algn="l" defTabSz="1331092" rtl="0" eaLnBrk="1" latinLnBrk="0" hangingPunct="1">
      <a:defRPr kumimoji="1" sz="26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2" userDrawn="1">
          <p15:clr>
            <a:srgbClr val="A4A3A4"/>
          </p15:clr>
        </p15:guide>
        <p15:guide id="2" pos="31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3C23"/>
    <a:srgbClr val="E3D7D4"/>
    <a:srgbClr val="AE9565"/>
    <a:srgbClr val="424242"/>
    <a:srgbClr val="F2F1EC"/>
    <a:srgbClr val="F2F1D6"/>
    <a:srgbClr val="7CB4DA"/>
    <a:srgbClr val="7FCD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01"/>
    <p:restoredTop sz="94694"/>
  </p:normalViewPr>
  <p:slideViewPr>
    <p:cSldViewPr>
      <p:cViewPr varScale="1">
        <p:scale>
          <a:sx n="20" d="100"/>
          <a:sy n="20" d="100"/>
        </p:scale>
        <p:origin x="3504" y="42"/>
      </p:cViewPr>
      <p:guideLst>
        <p:guide orient="horz" pos="4192"/>
        <p:guide pos="31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897438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6402388" y="0"/>
            <a:ext cx="4897437" cy="1008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84E45A-2943-F74A-9F59-A30095537FF7}" type="datetimeFigureOut">
              <a:rPr kumimoji="1" lang="ja-JP" altLang="en-US" smtClean="0"/>
              <a:t>2020/2/18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743325" y="2513013"/>
            <a:ext cx="3816350" cy="6784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130300" y="9675813"/>
            <a:ext cx="9042400" cy="79152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4897438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6402388" y="19096038"/>
            <a:ext cx="4897437" cy="1008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F8586-A85F-1942-9CDF-BF4AA2F555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148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35133" y="9070849"/>
            <a:ext cx="13998180" cy="1377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70267" y="16386049"/>
            <a:ext cx="1152791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2004716"/>
          </a:xfrm>
        </p:spPr>
        <p:txBody>
          <a:bodyPr lIns="0" tIns="0" rIns="0" bIns="0"/>
          <a:lstStyle>
            <a:lvl1pPr>
              <a:defRPr sz="13027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2004716"/>
          </a:xfrm>
        </p:spPr>
        <p:txBody>
          <a:bodyPr lIns="0" tIns="0" rIns="0" bIns="0"/>
          <a:lstStyle>
            <a:lvl1pPr>
              <a:defRPr sz="13027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23422" y="6729985"/>
            <a:ext cx="716377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481250" y="6729985"/>
            <a:ext cx="716377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2004716"/>
          </a:xfrm>
        </p:spPr>
        <p:txBody>
          <a:bodyPr lIns="0" tIns="0" rIns="0" bIns="0"/>
          <a:lstStyle>
            <a:lvl1pPr>
              <a:defRPr sz="13027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2119" y="1806914"/>
            <a:ext cx="8634607" cy="1377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950" b="0" i="0">
                <a:solidFill>
                  <a:srgbClr val="AD9464"/>
                </a:solidFill>
                <a:latin typeface="LarissaLight"/>
                <a:cs typeface="Larissa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23422" y="6729985"/>
            <a:ext cx="1482160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99272" y="27212546"/>
            <a:ext cx="5269903" cy="40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23422" y="27212546"/>
            <a:ext cx="3787742" cy="40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857282" y="27212546"/>
            <a:ext cx="3787742" cy="40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665455">
        <a:defRPr>
          <a:latin typeface="+mn-lt"/>
          <a:ea typeface="+mn-ea"/>
          <a:cs typeface="+mn-cs"/>
        </a:defRPr>
      </a:lvl2pPr>
      <a:lvl3pPr marL="1330909">
        <a:defRPr>
          <a:latin typeface="+mn-lt"/>
          <a:ea typeface="+mn-ea"/>
          <a:cs typeface="+mn-cs"/>
        </a:defRPr>
      </a:lvl3pPr>
      <a:lvl4pPr marL="1996364">
        <a:defRPr>
          <a:latin typeface="+mn-lt"/>
          <a:ea typeface="+mn-ea"/>
          <a:cs typeface="+mn-cs"/>
        </a:defRPr>
      </a:lvl4pPr>
      <a:lvl5pPr marL="2661818">
        <a:defRPr>
          <a:latin typeface="+mn-lt"/>
          <a:ea typeface="+mn-ea"/>
          <a:cs typeface="+mn-cs"/>
        </a:defRPr>
      </a:lvl5pPr>
      <a:lvl6pPr marL="3327273">
        <a:defRPr>
          <a:latin typeface="+mn-lt"/>
          <a:ea typeface="+mn-ea"/>
          <a:cs typeface="+mn-cs"/>
        </a:defRPr>
      </a:lvl6pPr>
      <a:lvl7pPr marL="3992728">
        <a:defRPr>
          <a:latin typeface="+mn-lt"/>
          <a:ea typeface="+mn-ea"/>
          <a:cs typeface="+mn-cs"/>
        </a:defRPr>
      </a:lvl7pPr>
      <a:lvl8pPr marL="4658182">
        <a:defRPr>
          <a:latin typeface="+mn-lt"/>
          <a:ea typeface="+mn-ea"/>
          <a:cs typeface="+mn-cs"/>
        </a:defRPr>
      </a:lvl8pPr>
      <a:lvl9pPr marL="5323637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665455">
        <a:defRPr>
          <a:latin typeface="+mn-lt"/>
          <a:ea typeface="+mn-ea"/>
          <a:cs typeface="+mn-cs"/>
        </a:defRPr>
      </a:lvl2pPr>
      <a:lvl3pPr marL="1330909">
        <a:defRPr>
          <a:latin typeface="+mn-lt"/>
          <a:ea typeface="+mn-ea"/>
          <a:cs typeface="+mn-cs"/>
        </a:defRPr>
      </a:lvl3pPr>
      <a:lvl4pPr marL="1996364">
        <a:defRPr>
          <a:latin typeface="+mn-lt"/>
          <a:ea typeface="+mn-ea"/>
          <a:cs typeface="+mn-cs"/>
        </a:defRPr>
      </a:lvl4pPr>
      <a:lvl5pPr marL="2661818">
        <a:defRPr>
          <a:latin typeface="+mn-lt"/>
          <a:ea typeface="+mn-ea"/>
          <a:cs typeface="+mn-cs"/>
        </a:defRPr>
      </a:lvl5pPr>
      <a:lvl6pPr marL="3327273">
        <a:defRPr>
          <a:latin typeface="+mn-lt"/>
          <a:ea typeface="+mn-ea"/>
          <a:cs typeface="+mn-cs"/>
        </a:defRPr>
      </a:lvl6pPr>
      <a:lvl7pPr marL="3992728">
        <a:defRPr>
          <a:latin typeface="+mn-lt"/>
          <a:ea typeface="+mn-ea"/>
          <a:cs typeface="+mn-cs"/>
        </a:defRPr>
      </a:lvl7pPr>
      <a:lvl8pPr marL="4658182">
        <a:defRPr>
          <a:latin typeface="+mn-lt"/>
          <a:ea typeface="+mn-ea"/>
          <a:cs typeface="+mn-cs"/>
        </a:defRPr>
      </a:lvl8pPr>
      <a:lvl9pPr marL="5323637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pn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5" Type="http://schemas.openxmlformats.org/officeDocument/2006/relationships/image" Target="../media/image4.jpg"/><Relationship Id="rId10" Type="http://schemas.openxmlformats.org/officeDocument/2006/relationships/image" Target="../media/image9.png"/><Relationship Id="rId4" Type="http://schemas.openxmlformats.org/officeDocument/2006/relationships/image" Target="../media/image3.jp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044" y="13815130"/>
            <a:ext cx="16459431" cy="7241262"/>
          </a:xfrm>
          <a:custGeom>
            <a:avLst/>
            <a:gdLst/>
            <a:ahLst/>
            <a:cxnLst/>
            <a:rect l="l" t="t" r="r" b="b"/>
            <a:pathLst>
              <a:path w="11308715" h="4975225">
                <a:moveTo>
                  <a:pt x="0" y="4974691"/>
                </a:moveTo>
                <a:lnTo>
                  <a:pt x="11308556" y="4974691"/>
                </a:lnTo>
                <a:lnTo>
                  <a:pt x="11308556" y="0"/>
                </a:lnTo>
                <a:lnTo>
                  <a:pt x="0" y="0"/>
                </a:lnTo>
                <a:lnTo>
                  <a:pt x="0" y="4974691"/>
                </a:lnTo>
                <a:close/>
              </a:path>
            </a:pathLst>
          </a:custGeom>
          <a:solidFill>
            <a:srgbClr val="FFF1EF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3" name="object 3"/>
          <p:cNvSpPr txBox="1"/>
          <p:nvPr/>
        </p:nvSpPr>
        <p:spPr>
          <a:xfrm>
            <a:off x="5572038" y="27377264"/>
            <a:ext cx="5493407" cy="439607"/>
          </a:xfrm>
          <a:prstGeom prst="rect">
            <a:avLst/>
          </a:prstGeom>
        </p:spPr>
        <p:txBody>
          <a:bodyPr vert="horz" wrap="square" lIns="0" tIns="24954" rIns="0" bIns="0" rtlCol="0">
            <a:spAutoFit/>
          </a:bodyPr>
          <a:lstStyle/>
          <a:p>
            <a:pPr marL="18485" algn="ctr">
              <a:spcBef>
                <a:spcPts val="196"/>
              </a:spcBef>
            </a:pPr>
            <a:r>
              <a:rPr sz="2693" spc="29" dirty="0">
                <a:solidFill>
                  <a:srgbClr val="FF796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odoni 72 Smallcaps"/>
              </a:rPr>
              <a:t>FLOWER SHOP</a:t>
            </a:r>
            <a:r>
              <a:rPr sz="2693" spc="-87" dirty="0">
                <a:solidFill>
                  <a:srgbClr val="FF796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odoni 72 Smallcaps"/>
              </a:rPr>
              <a:t> </a:t>
            </a:r>
            <a:r>
              <a:rPr sz="2693" spc="22" dirty="0">
                <a:solidFill>
                  <a:srgbClr val="FF796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odoni 72 Smallcaps"/>
              </a:rPr>
              <a:t>iodata</a:t>
            </a:r>
            <a:endParaRPr sz="2693" dirty="0">
              <a:latin typeface="MS PMincho" panose="02020600040205080304" pitchFamily="18" charset="-128"/>
              <a:ea typeface="MS PMincho" panose="02020600040205080304" pitchFamily="18" charset="-128"/>
              <a:cs typeface="Bodoni 72 Smallcaps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07546" y="2401171"/>
            <a:ext cx="14701719" cy="2626664"/>
          </a:xfrm>
          <a:prstGeom prst="rect">
            <a:avLst/>
          </a:prstGeom>
        </p:spPr>
        <p:txBody>
          <a:bodyPr vert="horz" wrap="square" lIns="0" tIns="21256" rIns="0" bIns="0" rtlCol="0">
            <a:spAutoFit/>
          </a:bodyPr>
          <a:lstStyle/>
          <a:p>
            <a:pPr marL="18485" algn="ctr">
              <a:spcBef>
                <a:spcPts val="166"/>
              </a:spcBef>
            </a:pPr>
            <a:r>
              <a:rPr sz="13100" b="1" spc="7" dirty="0">
                <a:solidFill>
                  <a:srgbClr val="F74558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Mother’s</a:t>
            </a:r>
            <a:r>
              <a:rPr sz="13100" b="1" spc="-1281" dirty="0">
                <a:solidFill>
                  <a:srgbClr val="F74558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 </a:t>
            </a:r>
            <a:r>
              <a:rPr sz="13100" b="1" spc="7" dirty="0">
                <a:solidFill>
                  <a:srgbClr val="F74558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day!</a:t>
            </a:r>
            <a:endParaRPr sz="13100" b="1" dirty="0">
              <a:latin typeface="MS PMincho" panose="02020600040205080304" pitchFamily="18" charset="-128"/>
              <a:ea typeface="MS PMincho" panose="02020600040205080304" pitchFamily="18" charset="-128"/>
              <a:cs typeface="Big Caslon"/>
            </a:endParaRPr>
          </a:p>
          <a:p>
            <a:pPr marL="792076" algn="ctr">
              <a:spcBef>
                <a:spcPts val="1783"/>
              </a:spcBef>
            </a:pPr>
            <a:r>
              <a:rPr sz="2329" spc="22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ReimYonzPro-Medium"/>
              </a:rPr>
              <a:t>ありがとうの気持ちをこめて母の日にお花を贈りませんか。</a:t>
            </a:r>
            <a:endParaRPr sz="2329" dirty="0">
              <a:latin typeface="MS PMincho" panose="02020600040205080304" pitchFamily="18" charset="-128"/>
              <a:ea typeface="MS PMincho" panose="02020600040205080304" pitchFamily="18" charset="-128"/>
              <a:cs typeface="ReimYonzPro-Medium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32049" y="6526511"/>
            <a:ext cx="10490444" cy="1948619"/>
          </a:xfrm>
          <a:prstGeom prst="rect">
            <a:avLst/>
          </a:prstGeom>
        </p:spPr>
        <p:txBody>
          <a:bodyPr vert="horz" wrap="square" lIns="0" tIns="298522" rIns="0" bIns="0" rtlCol="0">
            <a:spAutoFit/>
          </a:bodyPr>
          <a:lstStyle/>
          <a:p>
            <a:pPr marR="141409" algn="ctr">
              <a:spcBef>
                <a:spcPts val="2349"/>
              </a:spcBef>
            </a:pPr>
            <a:r>
              <a:rPr sz="3784" b="1" spc="7" dirty="0">
                <a:solidFill>
                  <a:srgbClr val="FF796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Mini</a:t>
            </a:r>
            <a:r>
              <a:rPr sz="3784" b="1" spc="-7" dirty="0">
                <a:solidFill>
                  <a:srgbClr val="FF796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 </a:t>
            </a:r>
            <a:r>
              <a:rPr sz="3784" b="1" spc="7" dirty="0">
                <a:solidFill>
                  <a:srgbClr val="FF796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Bouquet</a:t>
            </a:r>
            <a:endParaRPr sz="3784" b="1" dirty="0">
              <a:latin typeface="MS PMincho" panose="02020600040205080304" pitchFamily="18" charset="-128"/>
              <a:ea typeface="MS PMincho" panose="02020600040205080304" pitchFamily="18" charset="-128"/>
              <a:cs typeface="Big Caslon"/>
            </a:endParaRPr>
          </a:p>
          <a:p>
            <a:pPr marR="141409" algn="ctr">
              <a:spcBef>
                <a:spcPts val="1135"/>
              </a:spcBef>
            </a:pPr>
            <a:r>
              <a:rPr sz="1965" spc="196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ReimYonzPro-Medium"/>
              </a:rPr>
              <a:t>ミニブーケ</a:t>
            </a:r>
            <a:endParaRPr sz="1965" dirty="0">
              <a:latin typeface="MS PMincho" panose="02020600040205080304" pitchFamily="18" charset="-128"/>
              <a:ea typeface="MS PMincho" panose="02020600040205080304" pitchFamily="18" charset="-128"/>
              <a:cs typeface="ReimYonzPro-Medium"/>
            </a:endParaRPr>
          </a:p>
          <a:p>
            <a:pPr marL="18485" algn="ctr">
              <a:spcBef>
                <a:spcPts val="2445"/>
              </a:spcBef>
            </a:pPr>
            <a:r>
              <a:rPr sz="2038" spc="218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ちょっとした気持ちが嬉しいもの。感謝をこめて。</a:t>
            </a:r>
            <a:endParaRPr sz="2038" dirty="0">
              <a:latin typeface="MS PMincho" panose="02020600040205080304" pitchFamily="18" charset="-128"/>
              <a:ea typeface="MS PMincho" panose="02020600040205080304" pitchFamily="18" charset="-128"/>
              <a:cs typeface="A-OTF Reimin Y10 Pro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944235" y="16245794"/>
            <a:ext cx="5058308" cy="33274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7" name="object 7"/>
          <p:cNvSpPr txBox="1"/>
          <p:nvPr/>
        </p:nvSpPr>
        <p:spPr>
          <a:xfrm>
            <a:off x="2915712" y="19686224"/>
            <a:ext cx="5071826" cy="911187"/>
          </a:xfrm>
          <a:prstGeom prst="rect">
            <a:avLst/>
          </a:prstGeom>
        </p:spPr>
        <p:txBody>
          <a:bodyPr vert="horz" wrap="square" lIns="0" tIns="154345" rIns="0" bIns="0" rtlCol="0">
            <a:spAutoFit/>
          </a:bodyPr>
          <a:lstStyle/>
          <a:p>
            <a:pPr algn="ctr">
              <a:spcBef>
                <a:spcPts val="1215"/>
              </a:spcBef>
            </a:pPr>
            <a:r>
              <a:rPr sz="2183" b="1" spc="240" dirty="0">
                <a:solidFill>
                  <a:srgbClr val="585656"/>
                </a:solidFill>
                <a:latin typeface="YuGothic"/>
                <a:cs typeface="YuGothic"/>
              </a:rPr>
              <a:t>カーネーションの花束</a:t>
            </a:r>
            <a:endParaRPr sz="2183" dirty="0">
              <a:latin typeface="YuGothic"/>
              <a:cs typeface="YuGothic"/>
            </a:endParaRPr>
          </a:p>
          <a:p>
            <a:pPr algn="ctr">
              <a:spcBef>
                <a:spcPts val="953"/>
              </a:spcBef>
            </a:pPr>
            <a:r>
              <a:rPr sz="1892" spc="15" dirty="0">
                <a:solidFill>
                  <a:srgbClr val="585656"/>
                </a:solidFill>
                <a:latin typeface="YuGo-Medium"/>
                <a:cs typeface="YuGo-Medium"/>
              </a:rPr>
              <a:t>¥</a:t>
            </a:r>
            <a:r>
              <a:rPr sz="1892" spc="-357" dirty="0">
                <a:solidFill>
                  <a:srgbClr val="585656"/>
                </a:solidFill>
                <a:latin typeface="YuGo-Medium"/>
                <a:cs typeface="YuGo-Medium"/>
              </a:rPr>
              <a:t> </a:t>
            </a:r>
            <a:r>
              <a:rPr sz="1892" spc="166" dirty="0">
                <a:solidFill>
                  <a:srgbClr val="585656"/>
                </a:solidFill>
                <a:latin typeface="YuGo-Medium"/>
                <a:cs typeface="YuGo-Medium"/>
              </a:rPr>
              <a:t>5,000</a:t>
            </a:r>
            <a:r>
              <a:rPr sz="1892" spc="-349" dirty="0">
                <a:solidFill>
                  <a:srgbClr val="585656"/>
                </a:solidFill>
                <a:latin typeface="YuGo-Medium"/>
                <a:cs typeface="YuGo-Medium"/>
              </a:rPr>
              <a:t> </a:t>
            </a:r>
            <a:endParaRPr sz="1892" dirty="0">
              <a:latin typeface="YuGo-Medium"/>
              <a:cs typeface="YuGo-Medium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464749" y="16245794"/>
            <a:ext cx="5058300" cy="332747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9" name="object 9"/>
          <p:cNvSpPr txBox="1"/>
          <p:nvPr/>
        </p:nvSpPr>
        <p:spPr>
          <a:xfrm>
            <a:off x="8456661" y="19686225"/>
            <a:ext cx="5058300" cy="911187"/>
          </a:xfrm>
          <a:prstGeom prst="rect">
            <a:avLst/>
          </a:prstGeom>
        </p:spPr>
        <p:txBody>
          <a:bodyPr vert="horz" wrap="square" lIns="0" tIns="154345" rIns="0" bIns="0" rtlCol="0">
            <a:spAutoFit/>
          </a:bodyPr>
          <a:lstStyle/>
          <a:p>
            <a:pPr algn="ctr">
              <a:spcBef>
                <a:spcPts val="1215"/>
              </a:spcBef>
            </a:pPr>
            <a:r>
              <a:rPr sz="2183" b="1" spc="240" dirty="0">
                <a:solidFill>
                  <a:srgbClr val="585656"/>
                </a:solidFill>
                <a:latin typeface="YuGothic"/>
                <a:cs typeface="YuGothic"/>
              </a:rPr>
              <a:t>ゴージャスに！バラの花束</a:t>
            </a:r>
            <a:endParaRPr sz="2183" dirty="0">
              <a:latin typeface="YuGothic"/>
              <a:cs typeface="YuGothic"/>
            </a:endParaRPr>
          </a:p>
          <a:p>
            <a:pPr algn="ctr">
              <a:spcBef>
                <a:spcPts val="953"/>
              </a:spcBef>
            </a:pPr>
            <a:r>
              <a:rPr sz="1892" spc="15" dirty="0">
                <a:solidFill>
                  <a:srgbClr val="585656"/>
                </a:solidFill>
                <a:latin typeface="YuGo-Medium"/>
                <a:cs typeface="YuGo-Medium"/>
              </a:rPr>
              <a:t>¥</a:t>
            </a:r>
            <a:r>
              <a:rPr sz="1892" spc="-357" dirty="0">
                <a:solidFill>
                  <a:srgbClr val="585656"/>
                </a:solidFill>
                <a:latin typeface="YuGo-Medium"/>
                <a:cs typeface="YuGo-Medium"/>
              </a:rPr>
              <a:t> </a:t>
            </a:r>
            <a:r>
              <a:rPr sz="1892" spc="166" dirty="0">
                <a:solidFill>
                  <a:srgbClr val="585656"/>
                </a:solidFill>
                <a:latin typeface="YuGo-Medium"/>
                <a:cs typeface="YuGo-Medium"/>
              </a:rPr>
              <a:t>8,000</a:t>
            </a:r>
            <a:r>
              <a:rPr sz="1892" spc="-349" dirty="0">
                <a:solidFill>
                  <a:srgbClr val="585656"/>
                </a:solidFill>
                <a:latin typeface="YuGo-Medium"/>
                <a:cs typeface="YuGo-Medium"/>
              </a:rPr>
              <a:t> </a:t>
            </a:r>
            <a:endParaRPr sz="1892" dirty="0">
              <a:latin typeface="YuGo-Medium"/>
              <a:cs typeface="YuGo-Medium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701619" y="12380127"/>
            <a:ext cx="3047648" cy="911187"/>
          </a:xfrm>
          <a:prstGeom prst="rect">
            <a:avLst/>
          </a:prstGeom>
        </p:spPr>
        <p:txBody>
          <a:bodyPr vert="horz" wrap="square" lIns="0" tIns="154345" rIns="0" bIns="0" rtlCol="0">
            <a:spAutoFit/>
          </a:bodyPr>
          <a:lstStyle/>
          <a:p>
            <a:pPr marR="107212" algn="ctr">
              <a:spcBef>
                <a:spcPts val="1215"/>
              </a:spcBef>
            </a:pPr>
            <a:r>
              <a:rPr sz="2183" b="1" spc="240" dirty="0">
                <a:solidFill>
                  <a:srgbClr val="585656"/>
                </a:solidFill>
                <a:latin typeface="YuGothic"/>
                <a:cs typeface="YuGothic"/>
              </a:rPr>
              <a:t>バラ</a:t>
            </a:r>
            <a:endParaRPr sz="2183" dirty="0">
              <a:latin typeface="YuGothic"/>
              <a:cs typeface="YuGothic"/>
            </a:endParaRPr>
          </a:p>
          <a:p>
            <a:pPr marL="18485" algn="ctr">
              <a:spcBef>
                <a:spcPts val="953"/>
              </a:spcBef>
            </a:pPr>
            <a:r>
              <a:rPr sz="1892" spc="15" dirty="0">
                <a:solidFill>
                  <a:srgbClr val="585656"/>
                </a:solidFill>
                <a:latin typeface="YuGo-Medium"/>
                <a:cs typeface="YuGo-Medium"/>
              </a:rPr>
              <a:t>¥</a:t>
            </a:r>
            <a:r>
              <a:rPr sz="1892" spc="-370" dirty="0">
                <a:solidFill>
                  <a:srgbClr val="585656"/>
                </a:solidFill>
                <a:latin typeface="YuGo-Medium"/>
                <a:cs typeface="YuGo-Medium"/>
              </a:rPr>
              <a:t> </a:t>
            </a:r>
            <a:r>
              <a:rPr sz="1892" spc="182" dirty="0">
                <a:solidFill>
                  <a:srgbClr val="585656"/>
                </a:solidFill>
                <a:latin typeface="YuGo-Medium"/>
                <a:cs typeface="YuGo-Medium"/>
              </a:rPr>
              <a:t>500（BOX</a:t>
            </a:r>
            <a:r>
              <a:rPr sz="1892" spc="73" dirty="0">
                <a:solidFill>
                  <a:srgbClr val="585656"/>
                </a:solidFill>
                <a:latin typeface="YuGo-Medium"/>
                <a:cs typeface="YuGo-Medium"/>
              </a:rPr>
              <a:t> </a:t>
            </a:r>
            <a:r>
              <a:rPr sz="1892" spc="218" dirty="0">
                <a:solidFill>
                  <a:srgbClr val="585656"/>
                </a:solidFill>
                <a:latin typeface="YuGo-Medium"/>
                <a:cs typeface="YuGo-Medium"/>
              </a:rPr>
              <a:t>付き</a:t>
            </a:r>
            <a:r>
              <a:rPr sz="1892" spc="29" dirty="0">
                <a:solidFill>
                  <a:srgbClr val="585656"/>
                </a:solidFill>
                <a:latin typeface="YuGo-Medium"/>
                <a:cs typeface="YuGo-Medium"/>
              </a:rPr>
              <a:t>）</a:t>
            </a:r>
            <a:r>
              <a:rPr sz="1892" spc="-349" dirty="0">
                <a:solidFill>
                  <a:srgbClr val="585656"/>
                </a:solidFill>
                <a:latin typeface="YuGo-Medium"/>
                <a:cs typeface="YuGo-Medium"/>
              </a:rPr>
              <a:t> </a:t>
            </a:r>
            <a:endParaRPr sz="1892" dirty="0">
              <a:latin typeface="YuGo-Medium"/>
              <a:cs typeface="YuGo-Medium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701619" y="9186535"/>
            <a:ext cx="3047671" cy="30476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12" name="object 12"/>
          <p:cNvSpPr txBox="1"/>
          <p:nvPr/>
        </p:nvSpPr>
        <p:spPr>
          <a:xfrm>
            <a:off x="10435030" y="12380108"/>
            <a:ext cx="3079944" cy="911187"/>
          </a:xfrm>
          <a:prstGeom prst="rect">
            <a:avLst/>
          </a:prstGeom>
        </p:spPr>
        <p:txBody>
          <a:bodyPr vert="horz" wrap="square" lIns="0" tIns="154345" rIns="0" bIns="0" rtlCol="0">
            <a:spAutoFit/>
          </a:bodyPr>
          <a:lstStyle/>
          <a:p>
            <a:pPr algn="ctr">
              <a:spcBef>
                <a:spcPts val="1215"/>
              </a:spcBef>
            </a:pPr>
            <a:r>
              <a:rPr sz="2183" b="1" spc="240" dirty="0">
                <a:solidFill>
                  <a:srgbClr val="585656"/>
                </a:solidFill>
                <a:latin typeface="YuGothic"/>
                <a:cs typeface="YuGothic"/>
              </a:rPr>
              <a:t>ミニブーケ</a:t>
            </a:r>
            <a:endParaRPr sz="2183" dirty="0">
              <a:latin typeface="YuGothic"/>
              <a:cs typeface="YuGothic"/>
            </a:endParaRPr>
          </a:p>
          <a:p>
            <a:pPr algn="ctr">
              <a:spcBef>
                <a:spcPts val="953"/>
              </a:spcBef>
            </a:pPr>
            <a:r>
              <a:rPr sz="1892" spc="15" dirty="0">
                <a:solidFill>
                  <a:srgbClr val="585656"/>
                </a:solidFill>
                <a:latin typeface="YuGo-Medium"/>
                <a:cs typeface="YuGo-Medium"/>
              </a:rPr>
              <a:t>¥</a:t>
            </a:r>
            <a:r>
              <a:rPr sz="1892" spc="-357" dirty="0">
                <a:solidFill>
                  <a:srgbClr val="585656"/>
                </a:solidFill>
                <a:latin typeface="YuGo-Medium"/>
                <a:cs typeface="YuGo-Medium"/>
              </a:rPr>
              <a:t> </a:t>
            </a:r>
            <a:r>
              <a:rPr sz="1892" spc="138" dirty="0">
                <a:solidFill>
                  <a:srgbClr val="585656"/>
                </a:solidFill>
                <a:latin typeface="YuGo-Medium"/>
                <a:cs typeface="YuGo-Medium"/>
              </a:rPr>
              <a:t>800</a:t>
            </a:r>
            <a:r>
              <a:rPr sz="1892" spc="-349" dirty="0">
                <a:solidFill>
                  <a:srgbClr val="585656"/>
                </a:solidFill>
                <a:latin typeface="YuGo-Medium"/>
                <a:cs typeface="YuGo-Medium"/>
              </a:rPr>
              <a:t> </a:t>
            </a:r>
            <a:endParaRPr sz="1892" dirty="0">
              <a:latin typeface="YuGo-Medium"/>
              <a:cs typeface="YuGo-Medium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944223" y="12380109"/>
            <a:ext cx="3047669" cy="911187"/>
          </a:xfrm>
          <a:prstGeom prst="rect">
            <a:avLst/>
          </a:prstGeom>
        </p:spPr>
        <p:txBody>
          <a:bodyPr vert="horz" wrap="square" lIns="0" tIns="154345" rIns="0" bIns="0" rtlCol="0">
            <a:spAutoFit/>
          </a:bodyPr>
          <a:lstStyle/>
          <a:p>
            <a:pPr algn="ctr">
              <a:spcBef>
                <a:spcPts val="1215"/>
              </a:spcBef>
            </a:pPr>
            <a:r>
              <a:rPr sz="2183" b="1" spc="240" dirty="0">
                <a:solidFill>
                  <a:srgbClr val="585656"/>
                </a:solidFill>
                <a:latin typeface="YuGothic"/>
                <a:cs typeface="YuGothic"/>
              </a:rPr>
              <a:t>カーネーション</a:t>
            </a:r>
            <a:endParaRPr sz="2183" dirty="0">
              <a:latin typeface="YuGothic"/>
              <a:cs typeface="YuGothic"/>
            </a:endParaRPr>
          </a:p>
          <a:p>
            <a:pPr algn="ctr">
              <a:spcBef>
                <a:spcPts val="953"/>
              </a:spcBef>
            </a:pPr>
            <a:r>
              <a:rPr sz="1892" spc="15" dirty="0">
                <a:solidFill>
                  <a:srgbClr val="585656"/>
                </a:solidFill>
                <a:latin typeface="YuGo-Medium"/>
                <a:cs typeface="YuGo-Medium"/>
              </a:rPr>
              <a:t>¥</a:t>
            </a:r>
            <a:r>
              <a:rPr sz="1892" spc="-357" dirty="0">
                <a:solidFill>
                  <a:srgbClr val="585656"/>
                </a:solidFill>
                <a:latin typeface="YuGo-Medium"/>
                <a:cs typeface="YuGo-Medium"/>
              </a:rPr>
              <a:t> </a:t>
            </a:r>
            <a:r>
              <a:rPr sz="1892" spc="138" dirty="0">
                <a:solidFill>
                  <a:srgbClr val="585656"/>
                </a:solidFill>
                <a:latin typeface="YuGo-Medium"/>
                <a:cs typeface="YuGo-Medium"/>
              </a:rPr>
              <a:t>200</a:t>
            </a:r>
            <a:r>
              <a:rPr sz="1892" spc="-349" dirty="0">
                <a:solidFill>
                  <a:srgbClr val="585656"/>
                </a:solidFill>
                <a:latin typeface="YuGo-Medium"/>
                <a:cs typeface="YuGo-Medium"/>
              </a:rPr>
              <a:t> </a:t>
            </a:r>
            <a:endParaRPr sz="1892" dirty="0">
              <a:latin typeface="YuGo-Medium"/>
              <a:cs typeface="YuGo-Medium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944235" y="9186535"/>
            <a:ext cx="3047671" cy="304768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15" name="object 15"/>
          <p:cNvSpPr/>
          <p:nvPr/>
        </p:nvSpPr>
        <p:spPr>
          <a:xfrm>
            <a:off x="10475379" y="9186535"/>
            <a:ext cx="3047671" cy="304768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16" name="object 16"/>
          <p:cNvSpPr txBox="1"/>
          <p:nvPr/>
        </p:nvSpPr>
        <p:spPr>
          <a:xfrm>
            <a:off x="3238820" y="21302123"/>
            <a:ext cx="10371522" cy="1845644"/>
          </a:xfrm>
          <a:prstGeom prst="rect">
            <a:avLst/>
          </a:prstGeom>
        </p:spPr>
        <p:txBody>
          <a:bodyPr vert="horz" wrap="square" lIns="0" tIns="298523" rIns="0" bIns="0" rtlCol="0">
            <a:spAutoFit/>
          </a:bodyPr>
          <a:lstStyle/>
          <a:p>
            <a:pPr marR="141409" algn="ctr">
              <a:spcBef>
                <a:spcPts val="2351"/>
              </a:spcBef>
            </a:pPr>
            <a:r>
              <a:rPr sz="3784" b="1" spc="7" dirty="0">
                <a:solidFill>
                  <a:srgbClr val="FF796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Arrangemen</a:t>
            </a:r>
            <a:r>
              <a:rPr sz="3784" spc="7" dirty="0">
                <a:solidFill>
                  <a:srgbClr val="FF796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t</a:t>
            </a:r>
            <a:endParaRPr sz="3784" dirty="0">
              <a:latin typeface="MS PMincho" panose="02020600040205080304" pitchFamily="18" charset="-128"/>
              <a:ea typeface="MS PMincho" panose="02020600040205080304" pitchFamily="18" charset="-128"/>
              <a:cs typeface="Big Caslon"/>
            </a:endParaRPr>
          </a:p>
          <a:p>
            <a:pPr marR="141409" algn="ctr">
              <a:spcBef>
                <a:spcPts val="1135"/>
              </a:spcBef>
            </a:pPr>
            <a:r>
              <a:rPr sz="1965" spc="196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アレンジメント</a:t>
            </a:r>
            <a:endParaRPr sz="1965" dirty="0">
              <a:latin typeface="MS PMincho" panose="02020600040205080304" pitchFamily="18" charset="-128"/>
              <a:ea typeface="MS PMincho" panose="02020600040205080304" pitchFamily="18" charset="-128"/>
              <a:cs typeface="A-OTF Reimin Y10 Pro"/>
            </a:endParaRPr>
          </a:p>
          <a:p>
            <a:pPr algn="ctr">
              <a:spcBef>
                <a:spcPts val="211"/>
              </a:spcBef>
            </a:pPr>
            <a:endParaRPr sz="1164" dirty="0">
              <a:latin typeface="MS PMincho" panose="02020600040205080304" pitchFamily="18" charset="-128"/>
              <a:ea typeface="MS PMincho" panose="02020600040205080304" pitchFamily="18" charset="-128"/>
              <a:cs typeface="A-OTF Reimin Y10 Pro"/>
            </a:endParaRPr>
          </a:p>
          <a:p>
            <a:pPr marL="18485" algn="ctr"/>
            <a:r>
              <a:rPr sz="2038" spc="218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場所を選ばす、どこでも飾れるアレンジメントは喜ばれます。</a:t>
            </a:r>
            <a:endParaRPr sz="2038" dirty="0">
              <a:latin typeface="MS PMincho" panose="02020600040205080304" pitchFamily="18" charset="-128"/>
              <a:ea typeface="MS PMincho" panose="02020600040205080304" pitchFamily="18" charset="-128"/>
              <a:cs typeface="A-OTF Reimin Y10 Pro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915712" y="13879589"/>
            <a:ext cx="10599260" cy="1948620"/>
          </a:xfrm>
          <a:prstGeom prst="rect">
            <a:avLst/>
          </a:prstGeom>
        </p:spPr>
        <p:txBody>
          <a:bodyPr vert="horz" wrap="square" lIns="0" tIns="298523" rIns="0" bIns="0" rtlCol="0">
            <a:spAutoFit/>
          </a:bodyPr>
          <a:lstStyle/>
          <a:p>
            <a:pPr marR="141409" algn="ctr">
              <a:spcBef>
                <a:spcPts val="2351"/>
              </a:spcBef>
            </a:pPr>
            <a:r>
              <a:rPr sz="3784" b="1" spc="7" dirty="0">
                <a:solidFill>
                  <a:srgbClr val="FF7960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Big Caslon"/>
              </a:rPr>
              <a:t>Bouquet</a:t>
            </a:r>
            <a:endParaRPr sz="3784" b="1" dirty="0">
              <a:latin typeface="MS PMincho" panose="02020600040205080304" pitchFamily="18" charset="-128"/>
              <a:ea typeface="MS PMincho" panose="02020600040205080304" pitchFamily="18" charset="-128"/>
              <a:cs typeface="Big Caslon"/>
            </a:endParaRPr>
          </a:p>
          <a:p>
            <a:pPr marR="141409" algn="ctr">
              <a:spcBef>
                <a:spcPts val="1135"/>
              </a:spcBef>
            </a:pPr>
            <a:r>
              <a:rPr sz="1965" spc="196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ブーケ</a:t>
            </a:r>
            <a:endParaRPr sz="1965" dirty="0">
              <a:latin typeface="MS PMincho" panose="02020600040205080304" pitchFamily="18" charset="-128"/>
              <a:ea typeface="MS PMincho" panose="02020600040205080304" pitchFamily="18" charset="-128"/>
              <a:cs typeface="A-OTF Reimin Y10 Pro"/>
            </a:endParaRPr>
          </a:p>
          <a:p>
            <a:pPr marL="18485" algn="ctr">
              <a:spcBef>
                <a:spcPts val="2387"/>
              </a:spcBef>
            </a:pPr>
            <a:r>
              <a:rPr sz="2038" spc="218" dirty="0">
                <a:solidFill>
                  <a:srgbClr val="585656"/>
                </a:solidFill>
                <a:latin typeface="MS PMincho" panose="02020600040205080304" pitchFamily="18" charset="-128"/>
                <a:ea typeface="MS PMincho" panose="02020600040205080304" pitchFamily="18" charset="-128"/>
                <a:cs typeface="A-OTF Reimin Y10 Pro"/>
              </a:rPr>
              <a:t>花束はやっぱり嬉しい。お母さんの好きな色で選んでみませんか。</a:t>
            </a:r>
            <a:endParaRPr sz="2038" dirty="0">
              <a:latin typeface="MS PMincho" panose="02020600040205080304" pitchFamily="18" charset="-128"/>
              <a:ea typeface="MS PMincho" panose="02020600040205080304" pitchFamily="18" charset="-128"/>
              <a:cs typeface="A-OTF Reimin Y10 Pro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113561" y="23969175"/>
            <a:ext cx="3189308" cy="314483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19" name="object 19"/>
          <p:cNvSpPr/>
          <p:nvPr/>
        </p:nvSpPr>
        <p:spPr>
          <a:xfrm>
            <a:off x="8167904" y="23929811"/>
            <a:ext cx="4520493" cy="309569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20" name="object 20"/>
          <p:cNvSpPr/>
          <p:nvPr/>
        </p:nvSpPr>
        <p:spPr>
          <a:xfrm>
            <a:off x="2781866" y="28357449"/>
            <a:ext cx="7487105" cy="0"/>
          </a:xfrm>
          <a:custGeom>
            <a:avLst/>
            <a:gdLst/>
            <a:ahLst/>
            <a:cxnLst/>
            <a:rect l="l" t="t" r="r" b="b"/>
            <a:pathLst>
              <a:path w="5144134">
                <a:moveTo>
                  <a:pt x="5143759" y="0"/>
                </a:moveTo>
                <a:lnTo>
                  <a:pt x="0" y="0"/>
                </a:lnTo>
              </a:path>
            </a:pathLst>
          </a:custGeom>
          <a:ln w="22967">
            <a:solidFill>
              <a:srgbClr val="FF7960"/>
            </a:solidFill>
          </a:ln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21" name="object 21"/>
          <p:cNvSpPr/>
          <p:nvPr/>
        </p:nvSpPr>
        <p:spPr>
          <a:xfrm>
            <a:off x="2781866" y="28286257"/>
            <a:ext cx="7487105" cy="0"/>
          </a:xfrm>
          <a:custGeom>
            <a:avLst/>
            <a:gdLst/>
            <a:ahLst/>
            <a:cxnLst/>
            <a:rect l="l" t="t" r="r" b="b"/>
            <a:pathLst>
              <a:path w="5144134">
                <a:moveTo>
                  <a:pt x="5143759" y="0"/>
                </a:moveTo>
                <a:lnTo>
                  <a:pt x="0" y="0"/>
                </a:lnTo>
              </a:path>
            </a:pathLst>
          </a:custGeom>
          <a:ln w="11486">
            <a:solidFill>
              <a:srgbClr val="FF7960"/>
            </a:solidFill>
          </a:ln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22" name="object 22"/>
          <p:cNvSpPr/>
          <p:nvPr/>
        </p:nvSpPr>
        <p:spPr>
          <a:xfrm>
            <a:off x="10218811" y="28357443"/>
            <a:ext cx="3391887" cy="0"/>
          </a:xfrm>
          <a:custGeom>
            <a:avLst/>
            <a:gdLst/>
            <a:ahLst/>
            <a:cxnLst/>
            <a:rect l="l" t="t" r="r" b="b"/>
            <a:pathLst>
              <a:path w="2330450">
                <a:moveTo>
                  <a:pt x="2329834" y="0"/>
                </a:moveTo>
                <a:lnTo>
                  <a:pt x="0" y="0"/>
                </a:lnTo>
              </a:path>
            </a:pathLst>
          </a:custGeom>
          <a:ln w="22967">
            <a:solidFill>
              <a:srgbClr val="FF7960"/>
            </a:solidFill>
          </a:ln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23" name="object 23"/>
          <p:cNvSpPr/>
          <p:nvPr/>
        </p:nvSpPr>
        <p:spPr>
          <a:xfrm>
            <a:off x="10218811" y="28286244"/>
            <a:ext cx="3391887" cy="0"/>
          </a:xfrm>
          <a:custGeom>
            <a:avLst/>
            <a:gdLst/>
            <a:ahLst/>
            <a:cxnLst/>
            <a:rect l="l" t="t" r="r" b="b"/>
            <a:pathLst>
              <a:path w="2330450">
                <a:moveTo>
                  <a:pt x="2329834" y="0"/>
                </a:moveTo>
                <a:lnTo>
                  <a:pt x="0" y="0"/>
                </a:lnTo>
              </a:path>
            </a:pathLst>
          </a:custGeom>
          <a:ln w="11486">
            <a:solidFill>
              <a:srgbClr val="FF7960"/>
            </a:solidFill>
          </a:ln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24" name="object 24"/>
          <p:cNvSpPr/>
          <p:nvPr/>
        </p:nvSpPr>
        <p:spPr>
          <a:xfrm>
            <a:off x="6123241" y="724930"/>
            <a:ext cx="7487105" cy="0"/>
          </a:xfrm>
          <a:custGeom>
            <a:avLst/>
            <a:gdLst/>
            <a:ahLst/>
            <a:cxnLst/>
            <a:rect l="l" t="t" r="r" b="b"/>
            <a:pathLst>
              <a:path w="5144134">
                <a:moveTo>
                  <a:pt x="0" y="0"/>
                </a:moveTo>
                <a:lnTo>
                  <a:pt x="5143759" y="0"/>
                </a:lnTo>
              </a:path>
            </a:pathLst>
          </a:custGeom>
          <a:ln w="22967">
            <a:solidFill>
              <a:srgbClr val="FF7960"/>
            </a:solidFill>
          </a:ln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25" name="object 25"/>
          <p:cNvSpPr/>
          <p:nvPr/>
        </p:nvSpPr>
        <p:spPr>
          <a:xfrm>
            <a:off x="6123241" y="796126"/>
            <a:ext cx="7487105" cy="0"/>
          </a:xfrm>
          <a:custGeom>
            <a:avLst/>
            <a:gdLst/>
            <a:ahLst/>
            <a:cxnLst/>
            <a:rect l="l" t="t" r="r" b="b"/>
            <a:pathLst>
              <a:path w="5144134">
                <a:moveTo>
                  <a:pt x="0" y="0"/>
                </a:moveTo>
                <a:lnTo>
                  <a:pt x="5143759" y="0"/>
                </a:lnTo>
              </a:path>
            </a:pathLst>
          </a:custGeom>
          <a:ln w="11486">
            <a:solidFill>
              <a:srgbClr val="FF7960"/>
            </a:solidFill>
          </a:ln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26" name="object 26"/>
          <p:cNvSpPr/>
          <p:nvPr/>
        </p:nvSpPr>
        <p:spPr>
          <a:xfrm>
            <a:off x="2781867" y="724938"/>
            <a:ext cx="3391887" cy="0"/>
          </a:xfrm>
          <a:custGeom>
            <a:avLst/>
            <a:gdLst/>
            <a:ahLst/>
            <a:cxnLst/>
            <a:rect l="l" t="t" r="r" b="b"/>
            <a:pathLst>
              <a:path w="2330450">
                <a:moveTo>
                  <a:pt x="0" y="0"/>
                </a:moveTo>
                <a:lnTo>
                  <a:pt x="2329834" y="0"/>
                </a:lnTo>
              </a:path>
            </a:pathLst>
          </a:custGeom>
          <a:ln w="22967">
            <a:solidFill>
              <a:srgbClr val="FF7960"/>
            </a:solidFill>
          </a:ln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27" name="object 27"/>
          <p:cNvSpPr/>
          <p:nvPr/>
        </p:nvSpPr>
        <p:spPr>
          <a:xfrm>
            <a:off x="2781867" y="796133"/>
            <a:ext cx="3391887" cy="0"/>
          </a:xfrm>
          <a:custGeom>
            <a:avLst/>
            <a:gdLst/>
            <a:ahLst/>
            <a:cxnLst/>
            <a:rect l="l" t="t" r="r" b="b"/>
            <a:pathLst>
              <a:path w="2330450">
                <a:moveTo>
                  <a:pt x="0" y="0"/>
                </a:moveTo>
                <a:lnTo>
                  <a:pt x="2329834" y="0"/>
                </a:lnTo>
              </a:path>
            </a:pathLst>
          </a:custGeom>
          <a:ln w="11486">
            <a:solidFill>
              <a:srgbClr val="FF7960"/>
            </a:solidFill>
          </a:ln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28" name="object 28"/>
          <p:cNvSpPr/>
          <p:nvPr/>
        </p:nvSpPr>
        <p:spPr>
          <a:xfrm>
            <a:off x="752761" y="696693"/>
            <a:ext cx="1682557" cy="166784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29" name="object 29"/>
          <p:cNvSpPr/>
          <p:nvPr/>
        </p:nvSpPr>
        <p:spPr>
          <a:xfrm>
            <a:off x="14046898" y="689448"/>
            <a:ext cx="1667847" cy="168256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30" name="object 30"/>
          <p:cNvSpPr/>
          <p:nvPr/>
        </p:nvSpPr>
        <p:spPr>
          <a:xfrm>
            <a:off x="14031967" y="26728805"/>
            <a:ext cx="1682557" cy="166709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31" name="object 31"/>
          <p:cNvSpPr/>
          <p:nvPr/>
        </p:nvSpPr>
        <p:spPr>
          <a:xfrm>
            <a:off x="752542" y="26721621"/>
            <a:ext cx="1667847" cy="1681520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32" name="object 32"/>
          <p:cNvSpPr/>
          <p:nvPr/>
        </p:nvSpPr>
        <p:spPr>
          <a:xfrm>
            <a:off x="787102" y="2745413"/>
            <a:ext cx="0" cy="23551894"/>
          </a:xfrm>
          <a:custGeom>
            <a:avLst/>
            <a:gdLst/>
            <a:ahLst/>
            <a:cxnLst/>
            <a:rect l="l" t="t" r="r" b="b"/>
            <a:pathLst>
              <a:path h="16181705">
                <a:moveTo>
                  <a:pt x="0" y="16181360"/>
                </a:moveTo>
                <a:lnTo>
                  <a:pt x="0" y="0"/>
                </a:lnTo>
              </a:path>
            </a:pathLst>
          </a:custGeom>
          <a:ln w="22967">
            <a:solidFill>
              <a:srgbClr val="FF7960"/>
            </a:solidFill>
          </a:ln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33" name="object 33"/>
          <p:cNvSpPr/>
          <p:nvPr/>
        </p:nvSpPr>
        <p:spPr>
          <a:xfrm>
            <a:off x="858298" y="2745413"/>
            <a:ext cx="0" cy="23551894"/>
          </a:xfrm>
          <a:custGeom>
            <a:avLst/>
            <a:gdLst/>
            <a:ahLst/>
            <a:cxnLst/>
            <a:rect l="l" t="t" r="r" b="b"/>
            <a:pathLst>
              <a:path h="16181705">
                <a:moveTo>
                  <a:pt x="0" y="16181360"/>
                </a:moveTo>
                <a:lnTo>
                  <a:pt x="0" y="0"/>
                </a:lnTo>
              </a:path>
            </a:pathLst>
          </a:custGeom>
          <a:ln w="11486">
            <a:solidFill>
              <a:srgbClr val="FF7960"/>
            </a:solidFill>
          </a:ln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34" name="object 34"/>
          <p:cNvSpPr/>
          <p:nvPr/>
        </p:nvSpPr>
        <p:spPr>
          <a:xfrm>
            <a:off x="15651653" y="2745414"/>
            <a:ext cx="0" cy="23551894"/>
          </a:xfrm>
          <a:custGeom>
            <a:avLst/>
            <a:gdLst/>
            <a:ahLst/>
            <a:cxnLst/>
            <a:rect l="l" t="t" r="r" b="b"/>
            <a:pathLst>
              <a:path h="16181705">
                <a:moveTo>
                  <a:pt x="0" y="0"/>
                </a:moveTo>
                <a:lnTo>
                  <a:pt x="0" y="16181360"/>
                </a:lnTo>
              </a:path>
            </a:pathLst>
          </a:custGeom>
          <a:ln w="22967">
            <a:solidFill>
              <a:srgbClr val="FF7960"/>
            </a:solidFill>
          </a:ln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35" name="object 35"/>
          <p:cNvSpPr/>
          <p:nvPr/>
        </p:nvSpPr>
        <p:spPr>
          <a:xfrm>
            <a:off x="15580462" y="2745414"/>
            <a:ext cx="0" cy="23551894"/>
          </a:xfrm>
          <a:custGeom>
            <a:avLst/>
            <a:gdLst/>
            <a:ahLst/>
            <a:cxnLst/>
            <a:rect l="l" t="t" r="r" b="b"/>
            <a:pathLst>
              <a:path h="16181705">
                <a:moveTo>
                  <a:pt x="0" y="0"/>
                </a:moveTo>
                <a:lnTo>
                  <a:pt x="0" y="16181360"/>
                </a:lnTo>
              </a:path>
            </a:pathLst>
          </a:custGeom>
          <a:ln w="11486">
            <a:solidFill>
              <a:srgbClr val="FF7960"/>
            </a:solidFill>
          </a:ln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36" name="object 36"/>
          <p:cNvSpPr/>
          <p:nvPr/>
        </p:nvSpPr>
        <p:spPr>
          <a:xfrm>
            <a:off x="5362759" y="5802528"/>
            <a:ext cx="2726449" cy="405733"/>
          </a:xfrm>
          <a:custGeom>
            <a:avLst/>
            <a:gdLst/>
            <a:ahLst/>
            <a:cxnLst/>
            <a:rect l="l" t="t" r="r" b="b"/>
            <a:pathLst>
              <a:path w="1873250" h="278764">
                <a:moveTo>
                  <a:pt x="347951" y="75271"/>
                </a:moveTo>
                <a:lnTo>
                  <a:pt x="297579" y="75931"/>
                </a:lnTo>
                <a:lnTo>
                  <a:pt x="247206" y="77265"/>
                </a:lnTo>
                <a:lnTo>
                  <a:pt x="196833" y="79268"/>
                </a:lnTo>
                <a:lnTo>
                  <a:pt x="146459" y="81930"/>
                </a:lnTo>
                <a:lnTo>
                  <a:pt x="86397" y="85907"/>
                </a:lnTo>
                <a:lnTo>
                  <a:pt x="0" y="91317"/>
                </a:lnTo>
                <a:lnTo>
                  <a:pt x="272" y="104647"/>
                </a:lnTo>
                <a:lnTo>
                  <a:pt x="678424" y="110045"/>
                </a:lnTo>
                <a:lnTo>
                  <a:pt x="692297" y="155854"/>
                </a:lnTo>
                <a:lnTo>
                  <a:pt x="711921" y="193318"/>
                </a:lnTo>
                <a:lnTo>
                  <a:pt x="738065" y="223232"/>
                </a:lnTo>
                <a:lnTo>
                  <a:pt x="771400" y="246202"/>
                </a:lnTo>
                <a:lnTo>
                  <a:pt x="812621" y="262882"/>
                </a:lnTo>
                <a:lnTo>
                  <a:pt x="862424" y="273924"/>
                </a:lnTo>
                <a:lnTo>
                  <a:pt x="907465" y="278207"/>
                </a:lnTo>
                <a:lnTo>
                  <a:pt x="951700" y="276729"/>
                </a:lnTo>
                <a:lnTo>
                  <a:pt x="995016" y="269181"/>
                </a:lnTo>
                <a:lnTo>
                  <a:pt x="1030465" y="257505"/>
                </a:lnTo>
                <a:lnTo>
                  <a:pt x="881283" y="257505"/>
                </a:lnTo>
                <a:lnTo>
                  <a:pt x="840414" y="256527"/>
                </a:lnTo>
                <a:lnTo>
                  <a:pt x="790281" y="244481"/>
                </a:lnTo>
                <a:lnTo>
                  <a:pt x="750565" y="217033"/>
                </a:lnTo>
                <a:lnTo>
                  <a:pt x="723562" y="178275"/>
                </a:lnTo>
                <a:lnTo>
                  <a:pt x="711569" y="132300"/>
                </a:lnTo>
                <a:lnTo>
                  <a:pt x="711533" y="117035"/>
                </a:lnTo>
                <a:lnTo>
                  <a:pt x="715160" y="105210"/>
                </a:lnTo>
                <a:lnTo>
                  <a:pt x="724203" y="97880"/>
                </a:lnTo>
                <a:lnTo>
                  <a:pt x="740417" y="96103"/>
                </a:lnTo>
                <a:lnTo>
                  <a:pt x="741597" y="96103"/>
                </a:lnTo>
                <a:lnTo>
                  <a:pt x="742820" y="94160"/>
                </a:lnTo>
                <a:lnTo>
                  <a:pt x="744186" y="92977"/>
                </a:lnTo>
                <a:lnTo>
                  <a:pt x="719019" y="86354"/>
                </a:lnTo>
                <a:lnTo>
                  <a:pt x="719151" y="85907"/>
                </a:lnTo>
                <a:lnTo>
                  <a:pt x="650132" y="85904"/>
                </a:lnTo>
                <a:lnTo>
                  <a:pt x="599776" y="82357"/>
                </a:lnTo>
                <a:lnTo>
                  <a:pt x="549417" y="79530"/>
                </a:lnTo>
                <a:lnTo>
                  <a:pt x="499055" y="77415"/>
                </a:lnTo>
                <a:lnTo>
                  <a:pt x="448689" y="76005"/>
                </a:lnTo>
                <a:lnTo>
                  <a:pt x="398321" y="75293"/>
                </a:lnTo>
                <a:lnTo>
                  <a:pt x="347951" y="75271"/>
                </a:lnTo>
                <a:close/>
              </a:path>
              <a:path w="1873250" h="278764">
                <a:moveTo>
                  <a:pt x="1590740" y="40291"/>
                </a:moveTo>
                <a:lnTo>
                  <a:pt x="1544314" y="41550"/>
                </a:lnTo>
                <a:lnTo>
                  <a:pt x="1497993" y="46482"/>
                </a:lnTo>
                <a:lnTo>
                  <a:pt x="1451763" y="55228"/>
                </a:lnTo>
                <a:lnTo>
                  <a:pt x="1405612" y="67931"/>
                </a:lnTo>
                <a:lnTo>
                  <a:pt x="1359526" y="84732"/>
                </a:lnTo>
                <a:lnTo>
                  <a:pt x="1313494" y="105772"/>
                </a:lnTo>
                <a:lnTo>
                  <a:pt x="1270103" y="127145"/>
                </a:lnTo>
                <a:lnTo>
                  <a:pt x="1226271" y="147731"/>
                </a:lnTo>
                <a:lnTo>
                  <a:pt x="1182040" y="167528"/>
                </a:lnTo>
                <a:lnTo>
                  <a:pt x="1137451" y="186539"/>
                </a:lnTo>
                <a:lnTo>
                  <a:pt x="1092547" y="204763"/>
                </a:lnTo>
                <a:lnTo>
                  <a:pt x="1047369" y="222201"/>
                </a:lnTo>
                <a:lnTo>
                  <a:pt x="1001959" y="238852"/>
                </a:lnTo>
                <a:lnTo>
                  <a:pt x="963242" y="249536"/>
                </a:lnTo>
                <a:lnTo>
                  <a:pt x="922621" y="255464"/>
                </a:lnTo>
                <a:lnTo>
                  <a:pt x="881283" y="257505"/>
                </a:lnTo>
                <a:lnTo>
                  <a:pt x="1030465" y="257505"/>
                </a:lnTo>
                <a:lnTo>
                  <a:pt x="1037298" y="255255"/>
                </a:lnTo>
                <a:lnTo>
                  <a:pt x="1130126" y="216113"/>
                </a:lnTo>
                <a:lnTo>
                  <a:pt x="1268835" y="155807"/>
                </a:lnTo>
                <a:lnTo>
                  <a:pt x="1361141" y="115709"/>
                </a:lnTo>
                <a:lnTo>
                  <a:pt x="1409543" y="96484"/>
                </a:lnTo>
                <a:lnTo>
                  <a:pt x="1458652" y="80534"/>
                </a:lnTo>
                <a:lnTo>
                  <a:pt x="1508467" y="68418"/>
                </a:lnTo>
                <a:lnTo>
                  <a:pt x="1558986" y="60693"/>
                </a:lnTo>
                <a:lnTo>
                  <a:pt x="1610210" y="57917"/>
                </a:lnTo>
                <a:lnTo>
                  <a:pt x="1733858" y="57917"/>
                </a:lnTo>
                <a:lnTo>
                  <a:pt x="1730779" y="57130"/>
                </a:lnTo>
                <a:lnTo>
                  <a:pt x="1683960" y="48223"/>
                </a:lnTo>
                <a:lnTo>
                  <a:pt x="1637285" y="42562"/>
                </a:lnTo>
                <a:lnTo>
                  <a:pt x="1590740" y="40291"/>
                </a:lnTo>
                <a:close/>
              </a:path>
              <a:path w="1873250" h="278764">
                <a:moveTo>
                  <a:pt x="795102" y="62469"/>
                </a:moveTo>
                <a:lnTo>
                  <a:pt x="781854" y="66601"/>
                </a:lnTo>
                <a:lnTo>
                  <a:pt x="771400" y="80365"/>
                </a:lnTo>
                <a:lnTo>
                  <a:pt x="769846" y="89232"/>
                </a:lnTo>
                <a:lnTo>
                  <a:pt x="771186" y="99929"/>
                </a:lnTo>
                <a:lnTo>
                  <a:pt x="774848" y="110064"/>
                </a:lnTo>
                <a:lnTo>
                  <a:pt x="780258" y="117243"/>
                </a:lnTo>
                <a:lnTo>
                  <a:pt x="796125" y="125218"/>
                </a:lnTo>
                <a:lnTo>
                  <a:pt x="811413" y="124600"/>
                </a:lnTo>
                <a:lnTo>
                  <a:pt x="825798" y="117350"/>
                </a:lnTo>
                <a:lnTo>
                  <a:pt x="838958" y="105432"/>
                </a:lnTo>
                <a:lnTo>
                  <a:pt x="855049" y="76322"/>
                </a:lnTo>
                <a:lnTo>
                  <a:pt x="855005" y="72569"/>
                </a:lnTo>
                <a:lnTo>
                  <a:pt x="825388" y="72569"/>
                </a:lnTo>
                <a:lnTo>
                  <a:pt x="809996" y="65335"/>
                </a:lnTo>
                <a:lnTo>
                  <a:pt x="795102" y="62469"/>
                </a:lnTo>
                <a:close/>
              </a:path>
              <a:path w="1873250" h="278764">
                <a:moveTo>
                  <a:pt x="1733858" y="57917"/>
                </a:moveTo>
                <a:lnTo>
                  <a:pt x="1610210" y="57917"/>
                </a:lnTo>
                <a:lnTo>
                  <a:pt x="1662137" y="60648"/>
                </a:lnTo>
                <a:lnTo>
                  <a:pt x="1715189" y="68418"/>
                </a:lnTo>
                <a:lnTo>
                  <a:pt x="1767711" y="79024"/>
                </a:lnTo>
                <a:lnTo>
                  <a:pt x="1798138" y="85907"/>
                </a:lnTo>
                <a:lnTo>
                  <a:pt x="1872744" y="102390"/>
                </a:lnTo>
                <a:lnTo>
                  <a:pt x="1860833" y="99072"/>
                </a:lnTo>
                <a:lnTo>
                  <a:pt x="1849019" y="94281"/>
                </a:lnTo>
                <a:lnTo>
                  <a:pt x="1837107" y="88977"/>
                </a:lnTo>
                <a:lnTo>
                  <a:pt x="1824902" y="84119"/>
                </a:lnTo>
                <a:lnTo>
                  <a:pt x="1777755" y="69143"/>
                </a:lnTo>
                <a:lnTo>
                  <a:pt x="1733858" y="57917"/>
                </a:lnTo>
                <a:close/>
              </a:path>
              <a:path w="1873250" h="278764">
                <a:moveTo>
                  <a:pt x="741597" y="96103"/>
                </a:moveTo>
                <a:lnTo>
                  <a:pt x="740417" y="96103"/>
                </a:lnTo>
                <a:lnTo>
                  <a:pt x="741548" y="96181"/>
                </a:lnTo>
                <a:close/>
              </a:path>
              <a:path w="1873250" h="278764">
                <a:moveTo>
                  <a:pt x="773701" y="0"/>
                </a:moveTo>
                <a:lnTo>
                  <a:pt x="739348" y="8854"/>
                </a:lnTo>
                <a:lnTo>
                  <a:pt x="710904" y="29421"/>
                </a:lnTo>
                <a:lnTo>
                  <a:pt x="691984" y="60512"/>
                </a:lnTo>
                <a:lnTo>
                  <a:pt x="685011" y="74477"/>
                </a:lnTo>
                <a:lnTo>
                  <a:pt x="676154" y="82520"/>
                </a:lnTo>
                <a:lnTo>
                  <a:pt x="664749" y="85907"/>
                </a:lnTo>
                <a:lnTo>
                  <a:pt x="719152" y="85904"/>
                </a:lnTo>
                <a:lnTo>
                  <a:pt x="728629" y="53785"/>
                </a:lnTo>
                <a:lnTo>
                  <a:pt x="744534" y="29260"/>
                </a:lnTo>
                <a:lnTo>
                  <a:pt x="764822" y="14672"/>
                </a:lnTo>
                <a:lnTo>
                  <a:pt x="787578" y="11911"/>
                </a:lnTo>
                <a:lnTo>
                  <a:pt x="824010" y="11911"/>
                </a:lnTo>
                <a:lnTo>
                  <a:pt x="810347" y="4048"/>
                </a:lnTo>
                <a:lnTo>
                  <a:pt x="773701" y="0"/>
                </a:lnTo>
                <a:close/>
              </a:path>
              <a:path w="1873250" h="278764">
                <a:moveTo>
                  <a:pt x="824010" y="11911"/>
                </a:moveTo>
                <a:lnTo>
                  <a:pt x="787578" y="11911"/>
                </a:lnTo>
                <a:lnTo>
                  <a:pt x="804948" y="18369"/>
                </a:lnTo>
                <a:lnTo>
                  <a:pt x="817342" y="30995"/>
                </a:lnTo>
                <a:lnTo>
                  <a:pt x="824306" y="49243"/>
                </a:lnTo>
                <a:lnTo>
                  <a:pt x="825388" y="72569"/>
                </a:lnTo>
                <a:lnTo>
                  <a:pt x="855005" y="72569"/>
                </a:lnTo>
                <a:lnTo>
                  <a:pt x="854695" y="46449"/>
                </a:lnTo>
                <a:lnTo>
                  <a:pt x="839319" y="20722"/>
                </a:lnTo>
                <a:lnTo>
                  <a:pt x="824010" y="11911"/>
                </a:lnTo>
                <a:close/>
              </a:path>
            </a:pathLst>
          </a:custGeom>
          <a:solidFill>
            <a:srgbClr val="FF7960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37" name="object 37"/>
          <p:cNvSpPr/>
          <p:nvPr/>
        </p:nvSpPr>
        <p:spPr>
          <a:xfrm>
            <a:off x="8442300" y="5805933"/>
            <a:ext cx="2695025" cy="406657"/>
          </a:xfrm>
          <a:custGeom>
            <a:avLst/>
            <a:gdLst/>
            <a:ahLst/>
            <a:cxnLst/>
            <a:rect l="l" t="t" r="r" b="b"/>
            <a:pathLst>
              <a:path w="1851659" h="279400">
                <a:moveTo>
                  <a:pt x="412392" y="56024"/>
                </a:moveTo>
                <a:lnTo>
                  <a:pt x="227752" y="56024"/>
                </a:lnTo>
                <a:lnTo>
                  <a:pt x="280403" y="58097"/>
                </a:lnTo>
                <a:lnTo>
                  <a:pt x="331681" y="65111"/>
                </a:lnTo>
                <a:lnTo>
                  <a:pt x="381873" y="76373"/>
                </a:lnTo>
                <a:lnTo>
                  <a:pt x="430996" y="91105"/>
                </a:lnTo>
                <a:lnTo>
                  <a:pt x="479471" y="108652"/>
                </a:lnTo>
                <a:lnTo>
                  <a:pt x="527449" y="128278"/>
                </a:lnTo>
                <a:lnTo>
                  <a:pt x="669148" y="191507"/>
                </a:lnTo>
                <a:lnTo>
                  <a:pt x="716485" y="211949"/>
                </a:lnTo>
                <a:lnTo>
                  <a:pt x="764187" y="231297"/>
                </a:lnTo>
                <a:lnTo>
                  <a:pt x="812362" y="249070"/>
                </a:lnTo>
                <a:lnTo>
                  <a:pt x="861115" y="264787"/>
                </a:lnTo>
                <a:lnTo>
                  <a:pt x="911307" y="275944"/>
                </a:lnTo>
                <a:lnTo>
                  <a:pt x="958551" y="279055"/>
                </a:lnTo>
                <a:lnTo>
                  <a:pt x="1002521" y="274378"/>
                </a:lnTo>
                <a:lnTo>
                  <a:pt x="1042890" y="262170"/>
                </a:lnTo>
                <a:lnTo>
                  <a:pt x="1048215" y="259323"/>
                </a:lnTo>
                <a:lnTo>
                  <a:pt x="984321" y="259323"/>
                </a:lnTo>
                <a:lnTo>
                  <a:pt x="946132" y="257961"/>
                </a:lnTo>
                <a:lnTo>
                  <a:pt x="907762" y="252039"/>
                </a:lnTo>
                <a:lnTo>
                  <a:pt x="857859" y="240378"/>
                </a:lnTo>
                <a:lnTo>
                  <a:pt x="809037" y="225839"/>
                </a:lnTo>
                <a:lnTo>
                  <a:pt x="761191" y="208765"/>
                </a:lnTo>
                <a:lnTo>
                  <a:pt x="714220" y="189496"/>
                </a:lnTo>
                <a:lnTo>
                  <a:pt x="668018" y="168375"/>
                </a:lnTo>
                <a:lnTo>
                  <a:pt x="622483" y="145744"/>
                </a:lnTo>
                <a:lnTo>
                  <a:pt x="577511" y="121943"/>
                </a:lnTo>
                <a:lnTo>
                  <a:pt x="533264" y="99571"/>
                </a:lnTo>
                <a:lnTo>
                  <a:pt x="488665" y="80387"/>
                </a:lnTo>
                <a:lnTo>
                  <a:pt x="443510" y="64488"/>
                </a:lnTo>
                <a:lnTo>
                  <a:pt x="412392" y="56024"/>
                </a:lnTo>
                <a:close/>
              </a:path>
              <a:path w="1851659" h="279400">
                <a:moveTo>
                  <a:pt x="1116953" y="8978"/>
                </a:moveTo>
                <a:lnTo>
                  <a:pt x="1070663" y="8978"/>
                </a:lnTo>
                <a:lnTo>
                  <a:pt x="1092652" y="14136"/>
                </a:lnTo>
                <a:lnTo>
                  <a:pt x="1111716" y="29903"/>
                </a:lnTo>
                <a:lnTo>
                  <a:pt x="1125932" y="54126"/>
                </a:lnTo>
                <a:lnTo>
                  <a:pt x="1133379" y="84651"/>
                </a:lnTo>
                <a:lnTo>
                  <a:pt x="1110709" y="90478"/>
                </a:lnTo>
                <a:lnTo>
                  <a:pt x="1129949" y="94362"/>
                </a:lnTo>
                <a:lnTo>
                  <a:pt x="1139545" y="104201"/>
                </a:lnTo>
                <a:lnTo>
                  <a:pt x="1142300" y="118363"/>
                </a:lnTo>
                <a:lnTo>
                  <a:pt x="1141017" y="135215"/>
                </a:lnTo>
                <a:lnTo>
                  <a:pt x="1115013" y="200059"/>
                </a:lnTo>
                <a:lnTo>
                  <a:pt x="1059423" y="242191"/>
                </a:lnTo>
                <a:lnTo>
                  <a:pt x="1022146" y="254580"/>
                </a:lnTo>
                <a:lnTo>
                  <a:pt x="984321" y="259323"/>
                </a:lnTo>
                <a:lnTo>
                  <a:pt x="1048215" y="259323"/>
                </a:lnTo>
                <a:lnTo>
                  <a:pt x="1111517" y="216187"/>
                </a:lnTo>
                <a:lnTo>
                  <a:pt x="1139121" y="182927"/>
                </a:lnTo>
                <a:lnTo>
                  <a:pt x="1161817" y="143163"/>
                </a:lnTo>
                <a:lnTo>
                  <a:pt x="1179278" y="97154"/>
                </a:lnTo>
                <a:lnTo>
                  <a:pt x="1779648" y="97154"/>
                </a:lnTo>
                <a:lnTo>
                  <a:pt x="1799856" y="95607"/>
                </a:lnTo>
                <a:lnTo>
                  <a:pt x="1851639" y="91091"/>
                </a:lnTo>
                <a:lnTo>
                  <a:pt x="1834284" y="88600"/>
                </a:lnTo>
                <a:lnTo>
                  <a:pt x="1816908" y="86746"/>
                </a:lnTo>
                <a:lnTo>
                  <a:pt x="1799513" y="85408"/>
                </a:lnTo>
                <a:lnTo>
                  <a:pt x="1743121" y="82552"/>
                </a:lnTo>
                <a:lnTo>
                  <a:pt x="1194413" y="82552"/>
                </a:lnTo>
                <a:lnTo>
                  <a:pt x="1186541" y="81113"/>
                </a:lnTo>
                <a:lnTo>
                  <a:pt x="1178189" y="77002"/>
                </a:lnTo>
                <a:lnTo>
                  <a:pt x="1170889" y="71201"/>
                </a:lnTo>
                <a:lnTo>
                  <a:pt x="1166173" y="64694"/>
                </a:lnTo>
                <a:lnTo>
                  <a:pt x="1146868" y="32399"/>
                </a:lnTo>
                <a:lnTo>
                  <a:pt x="1122160" y="10816"/>
                </a:lnTo>
                <a:lnTo>
                  <a:pt x="1116953" y="8978"/>
                </a:lnTo>
                <a:close/>
              </a:path>
              <a:path w="1851659" h="279400">
                <a:moveTo>
                  <a:pt x="1091511" y="0"/>
                </a:moveTo>
                <a:lnTo>
                  <a:pt x="1034846" y="5072"/>
                </a:lnTo>
                <a:lnTo>
                  <a:pt x="999058" y="46930"/>
                </a:lnTo>
                <a:lnTo>
                  <a:pt x="996906" y="67512"/>
                </a:lnTo>
                <a:lnTo>
                  <a:pt x="1001517" y="85841"/>
                </a:lnTo>
                <a:lnTo>
                  <a:pt x="1012017" y="101164"/>
                </a:lnTo>
                <a:lnTo>
                  <a:pt x="1027528" y="112729"/>
                </a:lnTo>
                <a:lnTo>
                  <a:pt x="1038873" y="116065"/>
                </a:lnTo>
                <a:lnTo>
                  <a:pt x="1052055" y="116105"/>
                </a:lnTo>
                <a:lnTo>
                  <a:pt x="1065735" y="113833"/>
                </a:lnTo>
                <a:lnTo>
                  <a:pt x="1080019" y="73400"/>
                </a:lnTo>
                <a:lnTo>
                  <a:pt x="1025466" y="71039"/>
                </a:lnTo>
                <a:lnTo>
                  <a:pt x="1029678" y="45156"/>
                </a:lnTo>
                <a:lnTo>
                  <a:pt x="1038945" y="25871"/>
                </a:lnTo>
                <a:lnTo>
                  <a:pt x="1052772" y="13655"/>
                </a:lnTo>
                <a:lnTo>
                  <a:pt x="1070663" y="8978"/>
                </a:lnTo>
                <a:lnTo>
                  <a:pt x="1116953" y="8978"/>
                </a:lnTo>
                <a:lnTo>
                  <a:pt x="1091511" y="0"/>
                </a:lnTo>
                <a:close/>
              </a:path>
              <a:path w="1851659" h="279400">
                <a:moveTo>
                  <a:pt x="1779648" y="97154"/>
                </a:moveTo>
                <a:lnTo>
                  <a:pt x="1179278" y="97154"/>
                </a:lnTo>
                <a:lnTo>
                  <a:pt x="1230866" y="101474"/>
                </a:lnTo>
                <a:lnTo>
                  <a:pt x="1282488" y="104873"/>
                </a:lnTo>
                <a:lnTo>
                  <a:pt x="1334140" y="107386"/>
                </a:lnTo>
                <a:lnTo>
                  <a:pt x="1385819" y="109045"/>
                </a:lnTo>
                <a:lnTo>
                  <a:pt x="1437522" y="109884"/>
                </a:lnTo>
                <a:lnTo>
                  <a:pt x="1489246" y="109936"/>
                </a:lnTo>
                <a:lnTo>
                  <a:pt x="1540988" y="109235"/>
                </a:lnTo>
                <a:lnTo>
                  <a:pt x="1592744" y="107815"/>
                </a:lnTo>
                <a:lnTo>
                  <a:pt x="1644512" y="105708"/>
                </a:lnTo>
                <a:lnTo>
                  <a:pt x="1696289" y="102949"/>
                </a:lnTo>
                <a:lnTo>
                  <a:pt x="1748071" y="99571"/>
                </a:lnTo>
                <a:lnTo>
                  <a:pt x="1779648" y="97154"/>
                </a:lnTo>
                <a:close/>
              </a:path>
              <a:path w="1851659" h="279400">
                <a:moveTo>
                  <a:pt x="257019" y="37227"/>
                </a:moveTo>
                <a:lnTo>
                  <a:pt x="208715" y="40314"/>
                </a:lnTo>
                <a:lnTo>
                  <a:pt x="159654" y="47689"/>
                </a:lnTo>
                <a:lnTo>
                  <a:pt x="119481" y="56498"/>
                </a:lnTo>
                <a:lnTo>
                  <a:pt x="79587" y="66746"/>
                </a:lnTo>
                <a:lnTo>
                  <a:pt x="44339" y="76373"/>
                </a:lnTo>
                <a:lnTo>
                  <a:pt x="0" y="88264"/>
                </a:lnTo>
                <a:lnTo>
                  <a:pt x="3167" y="100284"/>
                </a:lnTo>
                <a:lnTo>
                  <a:pt x="8062" y="98703"/>
                </a:lnTo>
                <a:lnTo>
                  <a:pt x="13099" y="97473"/>
                </a:lnTo>
                <a:lnTo>
                  <a:pt x="68788" y="77552"/>
                </a:lnTo>
                <a:lnTo>
                  <a:pt x="120849" y="65510"/>
                </a:lnTo>
                <a:lnTo>
                  <a:pt x="173880" y="58591"/>
                </a:lnTo>
                <a:lnTo>
                  <a:pt x="227752" y="56024"/>
                </a:lnTo>
                <a:lnTo>
                  <a:pt x="412392" y="56024"/>
                </a:lnTo>
                <a:lnTo>
                  <a:pt x="397811" y="52058"/>
                </a:lnTo>
                <a:lnTo>
                  <a:pt x="351524" y="43262"/>
                </a:lnTo>
                <a:lnTo>
                  <a:pt x="304608" y="38264"/>
                </a:lnTo>
                <a:lnTo>
                  <a:pt x="257019" y="37227"/>
                </a:lnTo>
                <a:close/>
              </a:path>
              <a:path w="1851659" h="279400">
                <a:moveTo>
                  <a:pt x="1466452" y="71510"/>
                </a:moveTo>
                <a:lnTo>
                  <a:pt x="1412059" y="72235"/>
                </a:lnTo>
                <a:lnTo>
                  <a:pt x="1357659" y="74407"/>
                </a:lnTo>
                <a:lnTo>
                  <a:pt x="1248837" y="80272"/>
                </a:lnTo>
                <a:lnTo>
                  <a:pt x="1194413" y="82552"/>
                </a:lnTo>
                <a:lnTo>
                  <a:pt x="1743121" y="82552"/>
                </a:lnTo>
                <a:lnTo>
                  <a:pt x="1571677" y="74012"/>
                </a:lnTo>
                <a:lnTo>
                  <a:pt x="1519066" y="72296"/>
                </a:lnTo>
                <a:lnTo>
                  <a:pt x="1466452" y="71510"/>
                </a:lnTo>
                <a:close/>
              </a:path>
              <a:path w="1851659" h="279400">
                <a:moveTo>
                  <a:pt x="1028460" y="70374"/>
                </a:moveTo>
                <a:lnTo>
                  <a:pt x="1025466" y="71039"/>
                </a:lnTo>
                <a:lnTo>
                  <a:pt x="1077773" y="71039"/>
                </a:lnTo>
                <a:lnTo>
                  <a:pt x="1077305" y="70547"/>
                </a:lnTo>
                <a:lnTo>
                  <a:pt x="1031445" y="70547"/>
                </a:lnTo>
                <a:lnTo>
                  <a:pt x="1028460" y="70374"/>
                </a:lnTo>
                <a:close/>
              </a:path>
              <a:path w="1851659" h="279400">
                <a:moveTo>
                  <a:pt x="1058885" y="59756"/>
                </a:moveTo>
                <a:lnTo>
                  <a:pt x="1046225" y="61960"/>
                </a:lnTo>
                <a:lnTo>
                  <a:pt x="1033287" y="69181"/>
                </a:lnTo>
                <a:lnTo>
                  <a:pt x="1031445" y="70547"/>
                </a:lnTo>
                <a:lnTo>
                  <a:pt x="1077305" y="70547"/>
                </a:lnTo>
                <a:lnTo>
                  <a:pt x="1070430" y="63319"/>
                </a:lnTo>
                <a:lnTo>
                  <a:pt x="1058885" y="59756"/>
                </a:lnTo>
                <a:close/>
              </a:path>
            </a:pathLst>
          </a:custGeom>
          <a:solidFill>
            <a:srgbClr val="FF7960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38" name="object 38"/>
          <p:cNvSpPr/>
          <p:nvPr/>
        </p:nvSpPr>
        <p:spPr>
          <a:xfrm>
            <a:off x="8187502" y="5483105"/>
            <a:ext cx="131239" cy="538820"/>
          </a:xfrm>
          <a:custGeom>
            <a:avLst/>
            <a:gdLst/>
            <a:ahLst/>
            <a:cxnLst/>
            <a:rect l="l" t="t" r="r" b="b"/>
            <a:pathLst>
              <a:path w="90170" h="370204">
                <a:moveTo>
                  <a:pt x="65973" y="216281"/>
                </a:moveTo>
                <a:lnTo>
                  <a:pt x="24936" y="216281"/>
                </a:lnTo>
                <a:lnTo>
                  <a:pt x="16834" y="227982"/>
                </a:lnTo>
                <a:lnTo>
                  <a:pt x="7964" y="239879"/>
                </a:lnTo>
                <a:lnTo>
                  <a:pt x="1345" y="251204"/>
                </a:lnTo>
                <a:lnTo>
                  <a:pt x="0" y="261191"/>
                </a:lnTo>
                <a:lnTo>
                  <a:pt x="8178" y="287127"/>
                </a:lnTo>
                <a:lnTo>
                  <a:pt x="18841" y="313233"/>
                </a:lnTo>
                <a:lnTo>
                  <a:pt x="31133" y="340526"/>
                </a:lnTo>
                <a:lnTo>
                  <a:pt x="44197" y="370025"/>
                </a:lnTo>
                <a:lnTo>
                  <a:pt x="52098" y="351352"/>
                </a:lnTo>
                <a:lnTo>
                  <a:pt x="59005" y="334742"/>
                </a:lnTo>
                <a:lnTo>
                  <a:pt x="65557" y="319668"/>
                </a:lnTo>
                <a:lnTo>
                  <a:pt x="72395" y="305603"/>
                </a:lnTo>
                <a:lnTo>
                  <a:pt x="84176" y="280876"/>
                </a:lnTo>
                <a:lnTo>
                  <a:pt x="90025" y="257912"/>
                </a:lnTo>
                <a:lnTo>
                  <a:pt x="85307" y="237935"/>
                </a:lnTo>
                <a:lnTo>
                  <a:pt x="65385" y="222166"/>
                </a:lnTo>
                <a:lnTo>
                  <a:pt x="65973" y="216281"/>
                </a:lnTo>
                <a:close/>
              </a:path>
              <a:path w="90170" h="370204">
                <a:moveTo>
                  <a:pt x="58676" y="0"/>
                </a:moveTo>
                <a:lnTo>
                  <a:pt x="20916" y="13119"/>
                </a:lnTo>
                <a:lnTo>
                  <a:pt x="8586" y="31795"/>
                </a:lnTo>
                <a:lnTo>
                  <a:pt x="8921" y="56999"/>
                </a:lnTo>
                <a:lnTo>
                  <a:pt x="11332" y="82291"/>
                </a:lnTo>
                <a:lnTo>
                  <a:pt x="18240" y="132917"/>
                </a:lnTo>
                <a:lnTo>
                  <a:pt x="19659" y="139973"/>
                </a:lnTo>
                <a:lnTo>
                  <a:pt x="21632" y="146978"/>
                </a:lnTo>
                <a:lnTo>
                  <a:pt x="23356" y="153955"/>
                </a:lnTo>
                <a:lnTo>
                  <a:pt x="24030" y="160922"/>
                </a:lnTo>
                <a:lnTo>
                  <a:pt x="23421" y="174890"/>
                </a:lnTo>
                <a:lnTo>
                  <a:pt x="22266" y="188850"/>
                </a:lnTo>
                <a:lnTo>
                  <a:pt x="20863" y="202806"/>
                </a:lnTo>
                <a:lnTo>
                  <a:pt x="19512" y="216763"/>
                </a:lnTo>
                <a:lnTo>
                  <a:pt x="24936" y="216281"/>
                </a:lnTo>
                <a:lnTo>
                  <a:pt x="65973" y="216281"/>
                </a:lnTo>
                <a:lnTo>
                  <a:pt x="66895" y="207041"/>
                </a:lnTo>
                <a:lnTo>
                  <a:pt x="68257" y="193807"/>
                </a:lnTo>
                <a:lnTo>
                  <a:pt x="69380" y="181828"/>
                </a:lnTo>
                <a:lnTo>
                  <a:pt x="70175" y="170466"/>
                </a:lnTo>
                <a:lnTo>
                  <a:pt x="70268" y="160922"/>
                </a:lnTo>
                <a:lnTo>
                  <a:pt x="69977" y="152111"/>
                </a:lnTo>
                <a:lnTo>
                  <a:pt x="69789" y="142940"/>
                </a:lnTo>
                <a:lnTo>
                  <a:pt x="70238" y="133834"/>
                </a:lnTo>
                <a:lnTo>
                  <a:pt x="73430" y="108500"/>
                </a:lnTo>
                <a:lnTo>
                  <a:pt x="77038" y="83192"/>
                </a:lnTo>
                <a:lnTo>
                  <a:pt x="80037" y="57891"/>
                </a:lnTo>
                <a:lnTo>
                  <a:pt x="81400" y="32575"/>
                </a:lnTo>
                <a:lnTo>
                  <a:pt x="78636" y="18289"/>
                </a:lnTo>
                <a:lnTo>
                  <a:pt x="70741" y="6726"/>
                </a:lnTo>
                <a:lnTo>
                  <a:pt x="58676" y="0"/>
                </a:lnTo>
                <a:close/>
              </a:path>
            </a:pathLst>
          </a:custGeom>
          <a:solidFill>
            <a:srgbClr val="FF7960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39" name="object 39"/>
          <p:cNvSpPr/>
          <p:nvPr/>
        </p:nvSpPr>
        <p:spPr>
          <a:xfrm>
            <a:off x="6558954" y="5793418"/>
            <a:ext cx="1482449" cy="346582"/>
          </a:xfrm>
          <a:custGeom>
            <a:avLst/>
            <a:gdLst/>
            <a:ahLst/>
            <a:cxnLst/>
            <a:rect l="l" t="t" r="r" b="b"/>
            <a:pathLst>
              <a:path w="1018539" h="238125">
                <a:moveTo>
                  <a:pt x="735771" y="0"/>
                </a:moveTo>
                <a:lnTo>
                  <a:pt x="681272" y="193"/>
                </a:lnTo>
                <a:lnTo>
                  <a:pt x="633184" y="4760"/>
                </a:lnTo>
                <a:lnTo>
                  <a:pt x="587013" y="15276"/>
                </a:lnTo>
                <a:lnTo>
                  <a:pt x="542327" y="30395"/>
                </a:lnTo>
                <a:lnTo>
                  <a:pt x="498693" y="48769"/>
                </a:lnTo>
                <a:lnTo>
                  <a:pt x="455680" y="69052"/>
                </a:lnTo>
                <a:lnTo>
                  <a:pt x="412856" y="89897"/>
                </a:lnTo>
                <a:lnTo>
                  <a:pt x="365840" y="113413"/>
                </a:lnTo>
                <a:lnTo>
                  <a:pt x="319031" y="137473"/>
                </a:lnTo>
                <a:lnTo>
                  <a:pt x="271899" y="160774"/>
                </a:lnTo>
                <a:lnTo>
                  <a:pt x="223911" y="182013"/>
                </a:lnTo>
                <a:lnTo>
                  <a:pt x="174536" y="199888"/>
                </a:lnTo>
                <a:lnTo>
                  <a:pt x="123242" y="213097"/>
                </a:lnTo>
                <a:lnTo>
                  <a:pt x="62928" y="221829"/>
                </a:lnTo>
                <a:lnTo>
                  <a:pt x="0" y="228578"/>
                </a:lnTo>
                <a:lnTo>
                  <a:pt x="48603" y="237614"/>
                </a:lnTo>
                <a:lnTo>
                  <a:pt x="95784" y="237401"/>
                </a:lnTo>
                <a:lnTo>
                  <a:pt x="141597" y="229173"/>
                </a:lnTo>
                <a:lnTo>
                  <a:pt x="186099" y="214160"/>
                </a:lnTo>
                <a:lnTo>
                  <a:pt x="230799" y="195537"/>
                </a:lnTo>
                <a:lnTo>
                  <a:pt x="497094" y="79159"/>
                </a:lnTo>
                <a:lnTo>
                  <a:pt x="544027" y="60367"/>
                </a:lnTo>
                <a:lnTo>
                  <a:pt x="591021" y="44721"/>
                </a:lnTo>
                <a:lnTo>
                  <a:pt x="638086" y="32358"/>
                </a:lnTo>
                <a:lnTo>
                  <a:pt x="685232" y="23410"/>
                </a:lnTo>
                <a:lnTo>
                  <a:pt x="732470" y="18013"/>
                </a:lnTo>
                <a:lnTo>
                  <a:pt x="779810" y="16301"/>
                </a:lnTo>
                <a:lnTo>
                  <a:pt x="882604" y="16301"/>
                </a:lnTo>
                <a:lnTo>
                  <a:pt x="843327" y="8553"/>
                </a:lnTo>
                <a:lnTo>
                  <a:pt x="789844" y="2511"/>
                </a:lnTo>
                <a:lnTo>
                  <a:pt x="735771" y="0"/>
                </a:lnTo>
                <a:close/>
              </a:path>
              <a:path w="1018539" h="238125">
                <a:moveTo>
                  <a:pt x="882604" y="16301"/>
                </a:moveTo>
                <a:lnTo>
                  <a:pt x="779810" y="16301"/>
                </a:lnTo>
                <a:lnTo>
                  <a:pt x="827263" y="18409"/>
                </a:lnTo>
                <a:lnTo>
                  <a:pt x="874840" y="24470"/>
                </a:lnTo>
                <a:lnTo>
                  <a:pt x="922550" y="34619"/>
                </a:lnTo>
                <a:lnTo>
                  <a:pt x="970404" y="48991"/>
                </a:lnTo>
                <a:lnTo>
                  <a:pt x="1018414" y="67719"/>
                </a:lnTo>
                <a:lnTo>
                  <a:pt x="1011817" y="63840"/>
                </a:lnTo>
                <a:lnTo>
                  <a:pt x="1005435" y="59536"/>
                </a:lnTo>
                <a:lnTo>
                  <a:pt x="998592" y="56144"/>
                </a:lnTo>
                <a:lnTo>
                  <a:pt x="947864" y="34542"/>
                </a:lnTo>
                <a:lnTo>
                  <a:pt x="896055" y="18955"/>
                </a:lnTo>
                <a:lnTo>
                  <a:pt x="882604" y="16301"/>
                </a:lnTo>
                <a:close/>
              </a:path>
            </a:pathLst>
          </a:custGeom>
          <a:solidFill>
            <a:srgbClr val="FF7960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40" name="object 40"/>
          <p:cNvSpPr/>
          <p:nvPr/>
        </p:nvSpPr>
        <p:spPr>
          <a:xfrm>
            <a:off x="8507937" y="5792427"/>
            <a:ext cx="1429767" cy="349354"/>
          </a:xfrm>
          <a:custGeom>
            <a:avLst/>
            <a:gdLst/>
            <a:ahLst/>
            <a:cxnLst/>
            <a:rect l="l" t="t" r="r" b="b"/>
            <a:pathLst>
              <a:path w="982345" h="240029">
                <a:moveTo>
                  <a:pt x="404581" y="18365"/>
                </a:moveTo>
                <a:lnTo>
                  <a:pt x="235695" y="18365"/>
                </a:lnTo>
                <a:lnTo>
                  <a:pt x="284931" y="22298"/>
                </a:lnTo>
                <a:lnTo>
                  <a:pt x="333487" y="30210"/>
                </a:lnTo>
                <a:lnTo>
                  <a:pt x="381443" y="41703"/>
                </a:lnTo>
                <a:lnTo>
                  <a:pt x="428878" y="56377"/>
                </a:lnTo>
                <a:lnTo>
                  <a:pt x="475873" y="73831"/>
                </a:lnTo>
                <a:lnTo>
                  <a:pt x="522507" y="93667"/>
                </a:lnTo>
                <a:lnTo>
                  <a:pt x="567614" y="113703"/>
                </a:lnTo>
                <a:lnTo>
                  <a:pt x="658347" y="152651"/>
                </a:lnTo>
                <a:lnTo>
                  <a:pt x="749668" y="190237"/>
                </a:lnTo>
                <a:lnTo>
                  <a:pt x="841450" y="226626"/>
                </a:lnTo>
                <a:lnTo>
                  <a:pt x="875729" y="236469"/>
                </a:lnTo>
                <a:lnTo>
                  <a:pt x="910912" y="239828"/>
                </a:lnTo>
                <a:lnTo>
                  <a:pt x="946549" y="236822"/>
                </a:lnTo>
                <a:lnTo>
                  <a:pt x="982195" y="227574"/>
                </a:lnTo>
                <a:lnTo>
                  <a:pt x="929268" y="225688"/>
                </a:lnTo>
                <a:lnTo>
                  <a:pt x="877963" y="218102"/>
                </a:lnTo>
                <a:lnTo>
                  <a:pt x="828055" y="205577"/>
                </a:lnTo>
                <a:lnTo>
                  <a:pt x="779321" y="188879"/>
                </a:lnTo>
                <a:lnTo>
                  <a:pt x="731534" y="168771"/>
                </a:lnTo>
                <a:lnTo>
                  <a:pt x="575728" y="92913"/>
                </a:lnTo>
                <a:lnTo>
                  <a:pt x="540297" y="73803"/>
                </a:lnTo>
                <a:lnTo>
                  <a:pt x="493651" y="49818"/>
                </a:lnTo>
                <a:lnTo>
                  <a:pt x="446404" y="30821"/>
                </a:lnTo>
                <a:lnTo>
                  <a:pt x="404581" y="18365"/>
                </a:lnTo>
                <a:close/>
              </a:path>
              <a:path w="982345" h="240029">
                <a:moveTo>
                  <a:pt x="251946" y="0"/>
                </a:moveTo>
                <a:lnTo>
                  <a:pt x="202099" y="2402"/>
                </a:lnTo>
                <a:lnTo>
                  <a:pt x="151811" y="8374"/>
                </a:lnTo>
                <a:lnTo>
                  <a:pt x="101112" y="17679"/>
                </a:lnTo>
                <a:lnTo>
                  <a:pt x="50300" y="32052"/>
                </a:lnTo>
                <a:lnTo>
                  <a:pt x="0" y="48804"/>
                </a:lnTo>
                <a:lnTo>
                  <a:pt x="34246" y="43662"/>
                </a:lnTo>
                <a:lnTo>
                  <a:pt x="101379" y="30020"/>
                </a:lnTo>
                <a:lnTo>
                  <a:pt x="134859" y="24035"/>
                </a:lnTo>
                <a:lnTo>
                  <a:pt x="185697" y="18811"/>
                </a:lnTo>
                <a:lnTo>
                  <a:pt x="404581" y="18365"/>
                </a:lnTo>
                <a:lnTo>
                  <a:pt x="398583" y="16578"/>
                </a:lnTo>
                <a:lnTo>
                  <a:pt x="350215" y="6851"/>
                </a:lnTo>
                <a:lnTo>
                  <a:pt x="301327" y="1404"/>
                </a:lnTo>
                <a:lnTo>
                  <a:pt x="251946" y="0"/>
                </a:lnTo>
                <a:close/>
              </a:path>
            </a:pathLst>
          </a:custGeom>
          <a:solidFill>
            <a:srgbClr val="FF7960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41" name="object 41"/>
          <p:cNvSpPr/>
          <p:nvPr/>
        </p:nvSpPr>
        <p:spPr>
          <a:xfrm>
            <a:off x="6860922" y="5927117"/>
            <a:ext cx="1275423" cy="329946"/>
          </a:xfrm>
          <a:custGeom>
            <a:avLst/>
            <a:gdLst/>
            <a:ahLst/>
            <a:cxnLst/>
            <a:rect l="l" t="t" r="r" b="b"/>
            <a:pathLst>
              <a:path w="876300" h="226695">
                <a:moveTo>
                  <a:pt x="598351" y="0"/>
                </a:moveTo>
                <a:lnTo>
                  <a:pt x="549975" y="793"/>
                </a:lnTo>
                <a:lnTo>
                  <a:pt x="501609" y="5863"/>
                </a:lnTo>
                <a:lnTo>
                  <a:pt x="453261" y="15491"/>
                </a:lnTo>
                <a:lnTo>
                  <a:pt x="404936" y="29958"/>
                </a:lnTo>
                <a:lnTo>
                  <a:pt x="356643" y="49547"/>
                </a:lnTo>
                <a:lnTo>
                  <a:pt x="313126" y="69758"/>
                </a:lnTo>
                <a:lnTo>
                  <a:pt x="39931" y="200379"/>
                </a:lnTo>
                <a:lnTo>
                  <a:pt x="0" y="220490"/>
                </a:lnTo>
                <a:lnTo>
                  <a:pt x="2560" y="226667"/>
                </a:lnTo>
                <a:lnTo>
                  <a:pt x="17905" y="221760"/>
                </a:lnTo>
                <a:lnTo>
                  <a:pt x="25538" y="219206"/>
                </a:lnTo>
                <a:lnTo>
                  <a:pt x="33051" y="216359"/>
                </a:lnTo>
                <a:lnTo>
                  <a:pt x="354526" y="83230"/>
                </a:lnTo>
                <a:lnTo>
                  <a:pt x="403102" y="63702"/>
                </a:lnTo>
                <a:lnTo>
                  <a:pt x="452380" y="46408"/>
                </a:lnTo>
                <a:lnTo>
                  <a:pt x="502803" y="32737"/>
                </a:lnTo>
                <a:lnTo>
                  <a:pt x="554815" y="24077"/>
                </a:lnTo>
                <a:lnTo>
                  <a:pt x="602200" y="20496"/>
                </a:lnTo>
                <a:lnTo>
                  <a:pt x="741796" y="20102"/>
                </a:lnTo>
                <a:lnTo>
                  <a:pt x="695103" y="10114"/>
                </a:lnTo>
                <a:lnTo>
                  <a:pt x="646729" y="3200"/>
                </a:lnTo>
                <a:lnTo>
                  <a:pt x="598351" y="0"/>
                </a:lnTo>
                <a:close/>
              </a:path>
              <a:path w="876300" h="226695">
                <a:moveTo>
                  <a:pt x="741796" y="20102"/>
                </a:moveTo>
                <a:lnTo>
                  <a:pt x="649129" y="20102"/>
                </a:lnTo>
                <a:lnTo>
                  <a:pt x="695582" y="23067"/>
                </a:lnTo>
                <a:lnTo>
                  <a:pt x="741539" y="29562"/>
                </a:lnTo>
                <a:lnTo>
                  <a:pt x="786980" y="39760"/>
                </a:lnTo>
                <a:lnTo>
                  <a:pt x="831883" y="53833"/>
                </a:lnTo>
                <a:lnTo>
                  <a:pt x="876229" y="71955"/>
                </a:lnTo>
                <a:lnTo>
                  <a:pt x="867584" y="65505"/>
                </a:lnTo>
                <a:lnTo>
                  <a:pt x="791809" y="33954"/>
                </a:lnTo>
                <a:lnTo>
                  <a:pt x="743465" y="20459"/>
                </a:lnTo>
                <a:lnTo>
                  <a:pt x="741796" y="20102"/>
                </a:lnTo>
                <a:close/>
              </a:path>
            </a:pathLst>
          </a:custGeom>
          <a:solidFill>
            <a:srgbClr val="FF7960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42" name="object 42"/>
          <p:cNvSpPr/>
          <p:nvPr/>
        </p:nvSpPr>
        <p:spPr>
          <a:xfrm>
            <a:off x="8393679" y="5929079"/>
            <a:ext cx="1243076" cy="329022"/>
          </a:xfrm>
          <a:custGeom>
            <a:avLst/>
            <a:gdLst/>
            <a:ahLst/>
            <a:cxnLst/>
            <a:rect l="l" t="t" r="r" b="b"/>
            <a:pathLst>
              <a:path w="854075" h="226060">
                <a:moveTo>
                  <a:pt x="417406" y="17876"/>
                </a:moveTo>
                <a:lnTo>
                  <a:pt x="207583" y="17876"/>
                </a:lnTo>
                <a:lnTo>
                  <a:pt x="255761" y="18054"/>
                </a:lnTo>
                <a:lnTo>
                  <a:pt x="303898" y="22369"/>
                </a:lnTo>
                <a:lnTo>
                  <a:pt x="351978" y="30805"/>
                </a:lnTo>
                <a:lnTo>
                  <a:pt x="399986" y="43347"/>
                </a:lnTo>
                <a:lnTo>
                  <a:pt x="447907" y="59979"/>
                </a:lnTo>
                <a:lnTo>
                  <a:pt x="492965" y="77851"/>
                </a:lnTo>
                <a:lnTo>
                  <a:pt x="537852" y="96157"/>
                </a:lnTo>
                <a:lnTo>
                  <a:pt x="761406" y="189970"/>
                </a:lnTo>
                <a:lnTo>
                  <a:pt x="784410" y="199249"/>
                </a:lnTo>
                <a:lnTo>
                  <a:pt x="853879" y="225990"/>
                </a:lnTo>
                <a:lnTo>
                  <a:pt x="849511" y="218690"/>
                </a:lnTo>
                <a:lnTo>
                  <a:pt x="844329" y="213148"/>
                </a:lnTo>
                <a:lnTo>
                  <a:pt x="838534" y="208926"/>
                </a:lnTo>
                <a:lnTo>
                  <a:pt x="832325" y="205588"/>
                </a:lnTo>
                <a:lnTo>
                  <a:pt x="633736" y="111884"/>
                </a:lnTo>
                <a:lnTo>
                  <a:pt x="584444" y="87781"/>
                </a:lnTo>
                <a:lnTo>
                  <a:pt x="535554" y="62906"/>
                </a:lnTo>
                <a:lnTo>
                  <a:pt x="489107" y="41261"/>
                </a:lnTo>
                <a:lnTo>
                  <a:pt x="442137" y="24333"/>
                </a:lnTo>
                <a:lnTo>
                  <a:pt x="417406" y="17876"/>
                </a:lnTo>
                <a:close/>
              </a:path>
              <a:path w="854075" h="226060">
                <a:moveTo>
                  <a:pt x="298206" y="0"/>
                </a:moveTo>
                <a:lnTo>
                  <a:pt x="249257" y="91"/>
                </a:lnTo>
                <a:lnTo>
                  <a:pt x="199841" y="3977"/>
                </a:lnTo>
                <a:lnTo>
                  <a:pt x="149969" y="11473"/>
                </a:lnTo>
                <a:lnTo>
                  <a:pt x="112164" y="19752"/>
                </a:lnTo>
                <a:lnTo>
                  <a:pt x="74696" y="29857"/>
                </a:lnTo>
                <a:lnTo>
                  <a:pt x="0" y="51367"/>
                </a:lnTo>
                <a:lnTo>
                  <a:pt x="3361" y="62681"/>
                </a:lnTo>
                <a:lnTo>
                  <a:pt x="7162" y="61403"/>
                </a:lnTo>
                <a:lnTo>
                  <a:pt x="11020" y="60273"/>
                </a:lnTo>
                <a:lnTo>
                  <a:pt x="62951" y="42313"/>
                </a:lnTo>
                <a:lnTo>
                  <a:pt x="111163" y="29990"/>
                </a:lnTo>
                <a:lnTo>
                  <a:pt x="159379" y="21849"/>
                </a:lnTo>
                <a:lnTo>
                  <a:pt x="207583" y="17876"/>
                </a:lnTo>
                <a:lnTo>
                  <a:pt x="417406" y="17876"/>
                </a:lnTo>
                <a:lnTo>
                  <a:pt x="394657" y="11936"/>
                </a:lnTo>
                <a:lnTo>
                  <a:pt x="346676" y="3886"/>
                </a:lnTo>
                <a:lnTo>
                  <a:pt x="298206" y="0"/>
                </a:lnTo>
                <a:close/>
              </a:path>
            </a:pathLst>
          </a:custGeom>
          <a:solidFill>
            <a:srgbClr val="FF7960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43" name="object 43"/>
          <p:cNvSpPr/>
          <p:nvPr/>
        </p:nvSpPr>
        <p:spPr>
          <a:xfrm>
            <a:off x="11172160" y="5896993"/>
            <a:ext cx="112755" cy="84104"/>
          </a:xfrm>
          <a:custGeom>
            <a:avLst/>
            <a:gdLst/>
            <a:ahLst/>
            <a:cxnLst/>
            <a:rect l="l" t="t" r="r" b="b"/>
            <a:pathLst>
              <a:path w="77470" h="57785">
                <a:moveTo>
                  <a:pt x="35496" y="0"/>
                </a:moveTo>
                <a:lnTo>
                  <a:pt x="26198" y="3564"/>
                </a:lnTo>
                <a:lnTo>
                  <a:pt x="17349" y="10440"/>
                </a:lnTo>
                <a:lnTo>
                  <a:pt x="8699" y="18785"/>
                </a:lnTo>
                <a:lnTo>
                  <a:pt x="0" y="26758"/>
                </a:lnTo>
                <a:lnTo>
                  <a:pt x="7580" y="35908"/>
                </a:lnTo>
                <a:lnTo>
                  <a:pt x="15081" y="45509"/>
                </a:lnTo>
                <a:lnTo>
                  <a:pt x="22874" y="53447"/>
                </a:lnTo>
                <a:lnTo>
                  <a:pt x="31328" y="57605"/>
                </a:lnTo>
                <a:lnTo>
                  <a:pt x="40020" y="56087"/>
                </a:lnTo>
                <a:lnTo>
                  <a:pt x="50286" y="49916"/>
                </a:lnTo>
                <a:lnTo>
                  <a:pt x="62574" y="40882"/>
                </a:lnTo>
                <a:lnTo>
                  <a:pt x="77332" y="30773"/>
                </a:lnTo>
                <a:lnTo>
                  <a:pt x="63615" y="19155"/>
                </a:lnTo>
                <a:lnTo>
                  <a:pt x="52434" y="9010"/>
                </a:lnTo>
                <a:lnTo>
                  <a:pt x="43244" y="2053"/>
                </a:lnTo>
                <a:lnTo>
                  <a:pt x="35496" y="0"/>
                </a:lnTo>
                <a:close/>
              </a:path>
            </a:pathLst>
          </a:custGeom>
          <a:solidFill>
            <a:srgbClr val="FF7960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44" name="object 44"/>
          <p:cNvSpPr/>
          <p:nvPr/>
        </p:nvSpPr>
        <p:spPr>
          <a:xfrm>
            <a:off x="5241030" y="5873452"/>
            <a:ext cx="87801" cy="107210"/>
          </a:xfrm>
          <a:custGeom>
            <a:avLst/>
            <a:gdLst/>
            <a:ahLst/>
            <a:cxnLst/>
            <a:rect l="l" t="t" r="r" b="b"/>
            <a:pathLst>
              <a:path w="60325" h="73660">
                <a:moveTo>
                  <a:pt x="27334" y="0"/>
                </a:moveTo>
                <a:lnTo>
                  <a:pt x="17121" y="14855"/>
                </a:lnTo>
                <a:lnTo>
                  <a:pt x="8167" y="27048"/>
                </a:lnTo>
                <a:lnTo>
                  <a:pt x="1964" y="37323"/>
                </a:lnTo>
                <a:lnTo>
                  <a:pt x="20510" y="71505"/>
                </a:lnTo>
                <a:lnTo>
                  <a:pt x="28250" y="73662"/>
                </a:lnTo>
                <a:lnTo>
                  <a:pt x="38410" y="69762"/>
                </a:lnTo>
                <a:lnTo>
                  <a:pt x="48460" y="62600"/>
                </a:lnTo>
                <a:lnTo>
                  <a:pt x="56399" y="53713"/>
                </a:lnTo>
                <a:lnTo>
                  <a:pt x="60228" y="44642"/>
                </a:lnTo>
                <a:lnTo>
                  <a:pt x="57996" y="36249"/>
                </a:lnTo>
                <a:lnTo>
                  <a:pt x="50529" y="26387"/>
                </a:lnTo>
                <a:lnTo>
                  <a:pt x="39688" y="14491"/>
                </a:lnTo>
                <a:lnTo>
                  <a:pt x="27334" y="0"/>
                </a:lnTo>
                <a:close/>
              </a:path>
            </a:pathLst>
          </a:custGeom>
          <a:solidFill>
            <a:srgbClr val="FF7960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45" name="object 45"/>
          <p:cNvSpPr/>
          <p:nvPr/>
        </p:nvSpPr>
        <p:spPr>
          <a:xfrm>
            <a:off x="2850236" y="1780098"/>
            <a:ext cx="10906717" cy="0"/>
          </a:xfrm>
          <a:custGeom>
            <a:avLst/>
            <a:gdLst/>
            <a:ahLst/>
            <a:cxnLst/>
            <a:rect l="l" t="t" r="r" b="b"/>
            <a:pathLst>
              <a:path w="7493634">
                <a:moveTo>
                  <a:pt x="0" y="0"/>
                </a:moveTo>
                <a:lnTo>
                  <a:pt x="7493593" y="0"/>
                </a:lnTo>
              </a:path>
            </a:pathLst>
          </a:custGeom>
          <a:ln w="30993">
            <a:solidFill>
              <a:srgbClr val="FF7960"/>
            </a:solidFill>
          </a:ln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46" name="object 46"/>
          <p:cNvSpPr/>
          <p:nvPr/>
        </p:nvSpPr>
        <p:spPr>
          <a:xfrm>
            <a:off x="8459351" y="1365576"/>
            <a:ext cx="3072107" cy="456565"/>
          </a:xfrm>
          <a:custGeom>
            <a:avLst/>
            <a:gdLst/>
            <a:ahLst/>
            <a:cxnLst/>
            <a:rect l="l" t="t" r="r" b="b"/>
            <a:pathLst>
              <a:path w="2110740" h="313690">
                <a:moveTo>
                  <a:pt x="1213233" y="172398"/>
                </a:moveTo>
                <a:lnTo>
                  <a:pt x="1196005" y="173097"/>
                </a:lnTo>
                <a:lnTo>
                  <a:pt x="1179794" y="181267"/>
                </a:lnTo>
                <a:lnTo>
                  <a:pt x="1164964" y="194697"/>
                </a:lnTo>
                <a:lnTo>
                  <a:pt x="1146878" y="227418"/>
                </a:lnTo>
                <a:lnTo>
                  <a:pt x="1146910" y="234127"/>
                </a:lnTo>
                <a:lnTo>
                  <a:pt x="1147231" y="261166"/>
                </a:lnTo>
                <a:lnTo>
                  <a:pt x="1164557" y="290157"/>
                </a:lnTo>
                <a:lnTo>
                  <a:pt x="1197204" y="308945"/>
                </a:lnTo>
                <a:lnTo>
                  <a:pt x="1238499" y="313506"/>
                </a:lnTo>
                <a:lnTo>
                  <a:pt x="1277211" y="303528"/>
                </a:lnTo>
                <a:lnTo>
                  <a:pt x="1281971" y="300086"/>
                </a:lnTo>
                <a:lnTo>
                  <a:pt x="1222863" y="300086"/>
                </a:lnTo>
                <a:lnTo>
                  <a:pt x="1203291" y="292809"/>
                </a:lnTo>
                <a:lnTo>
                  <a:pt x="1189325" y="278582"/>
                </a:lnTo>
                <a:lnTo>
                  <a:pt x="1181476" y="258016"/>
                </a:lnTo>
                <a:lnTo>
                  <a:pt x="1180257" y="231727"/>
                </a:lnTo>
                <a:lnTo>
                  <a:pt x="1234424" y="231727"/>
                </a:lnTo>
                <a:lnTo>
                  <a:pt x="1241093" y="222947"/>
                </a:lnTo>
                <a:lnTo>
                  <a:pt x="1242844" y="212953"/>
                </a:lnTo>
                <a:lnTo>
                  <a:pt x="1241333" y="200897"/>
                </a:lnTo>
                <a:lnTo>
                  <a:pt x="1237208" y="189475"/>
                </a:lnTo>
                <a:lnTo>
                  <a:pt x="1231114" y="181383"/>
                </a:lnTo>
                <a:lnTo>
                  <a:pt x="1213233" y="172398"/>
                </a:lnTo>
                <a:close/>
              </a:path>
              <a:path w="2110740" h="313690">
                <a:moveTo>
                  <a:pt x="1209616" y="23327"/>
                </a:moveTo>
                <a:lnTo>
                  <a:pt x="1117266" y="23327"/>
                </a:lnTo>
                <a:lnTo>
                  <a:pt x="1163320" y="24430"/>
                </a:lnTo>
                <a:lnTo>
                  <a:pt x="1209373" y="33754"/>
                </a:lnTo>
                <a:lnTo>
                  <a:pt x="1248243" y="54777"/>
                </a:lnTo>
                <a:lnTo>
                  <a:pt x="1278607" y="85135"/>
                </a:lnTo>
                <a:lnTo>
                  <a:pt x="1299140" y="122469"/>
                </a:lnTo>
                <a:lnTo>
                  <a:pt x="1308515" y="164415"/>
                </a:lnTo>
                <a:lnTo>
                  <a:pt x="1308557" y="181621"/>
                </a:lnTo>
                <a:lnTo>
                  <a:pt x="1304471" y="194949"/>
                </a:lnTo>
                <a:lnTo>
                  <a:pt x="1294280" y="203208"/>
                </a:lnTo>
                <a:lnTo>
                  <a:pt x="1276008" y="205209"/>
                </a:lnTo>
                <a:lnTo>
                  <a:pt x="1274683" y="205209"/>
                </a:lnTo>
                <a:lnTo>
                  <a:pt x="1273301" y="207398"/>
                </a:lnTo>
                <a:lnTo>
                  <a:pt x="1271762" y="208733"/>
                </a:lnTo>
                <a:lnTo>
                  <a:pt x="1300122" y="216199"/>
                </a:lnTo>
                <a:lnTo>
                  <a:pt x="1289294" y="252897"/>
                </a:lnTo>
                <a:lnTo>
                  <a:pt x="1271370" y="280534"/>
                </a:lnTo>
                <a:lnTo>
                  <a:pt x="1248507" y="296975"/>
                </a:lnTo>
                <a:lnTo>
                  <a:pt x="1222863" y="300086"/>
                </a:lnTo>
                <a:lnTo>
                  <a:pt x="1281971" y="300086"/>
                </a:lnTo>
                <a:lnTo>
                  <a:pt x="1309267" y="280351"/>
                </a:lnTo>
                <a:lnTo>
                  <a:pt x="1330592" y="245318"/>
                </a:lnTo>
                <a:lnTo>
                  <a:pt x="1338446" y="229583"/>
                </a:lnTo>
                <a:lnTo>
                  <a:pt x="1348426" y="220521"/>
                </a:lnTo>
                <a:lnTo>
                  <a:pt x="1361277" y="216704"/>
                </a:lnTo>
                <a:lnTo>
                  <a:pt x="2012951" y="216704"/>
                </a:lnTo>
                <a:lnTo>
                  <a:pt x="2110380" y="210602"/>
                </a:lnTo>
                <a:lnTo>
                  <a:pt x="2110271" y="205209"/>
                </a:lnTo>
                <a:lnTo>
                  <a:pt x="1276008" y="205209"/>
                </a:lnTo>
                <a:lnTo>
                  <a:pt x="1274736" y="205126"/>
                </a:lnTo>
                <a:lnTo>
                  <a:pt x="2110270" y="205126"/>
                </a:lnTo>
                <a:lnTo>
                  <a:pt x="2110077" y="195581"/>
                </a:lnTo>
                <a:lnTo>
                  <a:pt x="1345870" y="189498"/>
                </a:lnTo>
                <a:lnTo>
                  <a:pt x="1330264" y="137930"/>
                </a:lnTo>
                <a:lnTo>
                  <a:pt x="1308122" y="95660"/>
                </a:lnTo>
                <a:lnTo>
                  <a:pt x="1278661" y="61951"/>
                </a:lnTo>
                <a:lnTo>
                  <a:pt x="1241096" y="36066"/>
                </a:lnTo>
                <a:lnTo>
                  <a:pt x="1209616" y="23327"/>
                </a:lnTo>
                <a:close/>
              </a:path>
              <a:path w="2110740" h="313690">
                <a:moveTo>
                  <a:pt x="0" y="198126"/>
                </a:moveTo>
                <a:lnTo>
                  <a:pt x="13508" y="201898"/>
                </a:lnTo>
                <a:lnTo>
                  <a:pt x="26732" y="207261"/>
                </a:lnTo>
                <a:lnTo>
                  <a:pt x="40156" y="213240"/>
                </a:lnTo>
                <a:lnTo>
                  <a:pt x="53909" y="218717"/>
                </a:lnTo>
                <a:lnTo>
                  <a:pt x="102618" y="234312"/>
                </a:lnTo>
                <a:lnTo>
                  <a:pt x="151165" y="247112"/>
                </a:lnTo>
                <a:lnTo>
                  <a:pt x="199562" y="256994"/>
                </a:lnTo>
                <a:lnTo>
                  <a:pt x="247818" y="263835"/>
                </a:lnTo>
                <a:lnTo>
                  <a:pt x="295947" y="267512"/>
                </a:lnTo>
                <a:lnTo>
                  <a:pt x="343958" y="267902"/>
                </a:lnTo>
                <a:lnTo>
                  <a:pt x="391864" y="264881"/>
                </a:lnTo>
                <a:lnTo>
                  <a:pt x="439676" y="258327"/>
                </a:lnTo>
                <a:lnTo>
                  <a:pt x="487030" y="248197"/>
                </a:lnTo>
                <a:lnTo>
                  <a:pt x="287534" y="248197"/>
                </a:lnTo>
                <a:lnTo>
                  <a:pt x="237327" y="245166"/>
                </a:lnTo>
                <a:lnTo>
                  <a:pt x="189564" y="238500"/>
                </a:lnTo>
                <a:lnTo>
                  <a:pt x="142051" y="229520"/>
                </a:lnTo>
                <a:lnTo>
                  <a:pt x="83862" y="216704"/>
                </a:lnTo>
                <a:lnTo>
                  <a:pt x="47371" y="208391"/>
                </a:lnTo>
                <a:lnTo>
                  <a:pt x="0" y="198126"/>
                </a:lnTo>
                <a:close/>
              </a:path>
              <a:path w="2110740" h="313690">
                <a:moveTo>
                  <a:pt x="1087763" y="0"/>
                </a:moveTo>
                <a:lnTo>
                  <a:pt x="1037913" y="1665"/>
                </a:lnTo>
                <a:lnTo>
                  <a:pt x="989100" y="10170"/>
                </a:lnTo>
                <a:lnTo>
                  <a:pt x="941453" y="25864"/>
                </a:lnTo>
                <a:lnTo>
                  <a:pt x="895613" y="44979"/>
                </a:lnTo>
                <a:lnTo>
                  <a:pt x="576521" y="183116"/>
                </a:lnTo>
                <a:lnTo>
                  <a:pt x="529818" y="201898"/>
                </a:lnTo>
                <a:lnTo>
                  <a:pt x="482530" y="218034"/>
                </a:lnTo>
                <a:lnTo>
                  <a:pt x="434657" y="231127"/>
                </a:lnTo>
                <a:lnTo>
                  <a:pt x="386200" y="240782"/>
                </a:lnTo>
                <a:lnTo>
                  <a:pt x="337159" y="246604"/>
                </a:lnTo>
                <a:lnTo>
                  <a:pt x="287534" y="248197"/>
                </a:lnTo>
                <a:lnTo>
                  <a:pt x="487030" y="248197"/>
                </a:lnTo>
                <a:lnTo>
                  <a:pt x="535064" y="234127"/>
                </a:lnTo>
                <a:lnTo>
                  <a:pt x="582737" y="216199"/>
                </a:lnTo>
                <a:lnTo>
                  <a:pt x="630211" y="194315"/>
                </a:lnTo>
                <a:lnTo>
                  <a:pt x="672968" y="173192"/>
                </a:lnTo>
                <a:lnTo>
                  <a:pt x="716110" y="152748"/>
                </a:lnTo>
                <a:lnTo>
                  <a:pt x="759605" y="132984"/>
                </a:lnTo>
                <a:lnTo>
                  <a:pt x="803422" y="113899"/>
                </a:lnTo>
                <a:lnTo>
                  <a:pt x="847529" y="95493"/>
                </a:lnTo>
                <a:lnTo>
                  <a:pt x="891896" y="77766"/>
                </a:lnTo>
                <a:lnTo>
                  <a:pt x="936489" y="60716"/>
                </a:lnTo>
                <a:lnTo>
                  <a:pt x="981279" y="44345"/>
                </a:lnTo>
                <a:lnTo>
                  <a:pt x="1024909" y="32307"/>
                </a:lnTo>
                <a:lnTo>
                  <a:pt x="1070684" y="25627"/>
                </a:lnTo>
                <a:lnTo>
                  <a:pt x="1117266" y="23327"/>
                </a:lnTo>
                <a:lnTo>
                  <a:pt x="1209616" y="23327"/>
                </a:lnTo>
                <a:lnTo>
                  <a:pt x="1194644" y="17269"/>
                </a:lnTo>
                <a:lnTo>
                  <a:pt x="1138520" y="4823"/>
                </a:lnTo>
                <a:lnTo>
                  <a:pt x="1087763" y="0"/>
                </a:lnTo>
                <a:close/>
              </a:path>
              <a:path w="2110740" h="313690">
                <a:moveTo>
                  <a:pt x="1234424" y="231727"/>
                </a:moveTo>
                <a:lnTo>
                  <a:pt x="1180257" y="231727"/>
                </a:lnTo>
                <a:lnTo>
                  <a:pt x="1197602" y="239879"/>
                </a:lnTo>
                <a:lnTo>
                  <a:pt x="1214385" y="243110"/>
                </a:lnTo>
                <a:lnTo>
                  <a:pt x="1229314" y="238455"/>
                </a:lnTo>
                <a:lnTo>
                  <a:pt x="1234424" y="231727"/>
                </a:lnTo>
                <a:close/>
              </a:path>
              <a:path w="2110740" h="313690">
                <a:moveTo>
                  <a:pt x="2012951" y="216704"/>
                </a:moveTo>
                <a:lnTo>
                  <a:pt x="1361277" y="216704"/>
                </a:lnTo>
                <a:lnTo>
                  <a:pt x="1377748" y="216706"/>
                </a:lnTo>
                <a:lnTo>
                  <a:pt x="1429765" y="220401"/>
                </a:lnTo>
                <a:lnTo>
                  <a:pt x="1481786" y="223413"/>
                </a:lnTo>
                <a:lnTo>
                  <a:pt x="1533810" y="225750"/>
                </a:lnTo>
                <a:lnTo>
                  <a:pt x="1585836" y="227418"/>
                </a:lnTo>
                <a:lnTo>
                  <a:pt x="1637864" y="228422"/>
                </a:lnTo>
                <a:lnTo>
                  <a:pt x="1689895" y="228771"/>
                </a:lnTo>
                <a:lnTo>
                  <a:pt x="1741927" y="228470"/>
                </a:lnTo>
                <a:lnTo>
                  <a:pt x="1793961" y="227525"/>
                </a:lnTo>
                <a:lnTo>
                  <a:pt x="1845995" y="225944"/>
                </a:lnTo>
                <a:lnTo>
                  <a:pt x="1898030" y="223733"/>
                </a:lnTo>
                <a:lnTo>
                  <a:pt x="1950066" y="220897"/>
                </a:lnTo>
                <a:lnTo>
                  <a:pt x="2012951" y="216704"/>
                </a:lnTo>
                <a:close/>
              </a:path>
            </a:pathLst>
          </a:custGeom>
          <a:solidFill>
            <a:srgbClr val="FF7960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47" name="object 47"/>
          <p:cNvSpPr/>
          <p:nvPr/>
        </p:nvSpPr>
        <p:spPr>
          <a:xfrm>
            <a:off x="5023640" y="1360332"/>
            <a:ext cx="3036986" cy="458413"/>
          </a:xfrm>
          <a:custGeom>
            <a:avLst/>
            <a:gdLst/>
            <a:ahLst/>
            <a:cxnLst/>
            <a:rect l="l" t="t" r="r" b="b"/>
            <a:pathLst>
              <a:path w="2086610" h="314959">
                <a:moveTo>
                  <a:pt x="809982" y="221448"/>
                </a:moveTo>
                <a:lnTo>
                  <a:pt x="740631" y="221448"/>
                </a:lnTo>
                <a:lnTo>
                  <a:pt x="749500" y="223071"/>
                </a:lnTo>
                <a:lnTo>
                  <a:pt x="758909" y="227704"/>
                </a:lnTo>
                <a:lnTo>
                  <a:pt x="767134" y="234240"/>
                </a:lnTo>
                <a:lnTo>
                  <a:pt x="772447" y="241573"/>
                </a:lnTo>
                <a:lnTo>
                  <a:pt x="794204" y="277968"/>
                </a:lnTo>
                <a:lnTo>
                  <a:pt x="822049" y="302289"/>
                </a:lnTo>
                <a:lnTo>
                  <a:pt x="856587" y="314477"/>
                </a:lnTo>
                <a:lnTo>
                  <a:pt x="898422" y="314471"/>
                </a:lnTo>
                <a:lnTo>
                  <a:pt x="920442" y="308760"/>
                </a:lnTo>
                <a:lnTo>
                  <a:pt x="927821" y="304357"/>
                </a:lnTo>
                <a:lnTo>
                  <a:pt x="880077" y="304357"/>
                </a:lnTo>
                <a:lnTo>
                  <a:pt x="855302" y="298544"/>
                </a:lnTo>
                <a:lnTo>
                  <a:pt x="833819" y="280777"/>
                </a:lnTo>
                <a:lnTo>
                  <a:pt x="817797" y="253481"/>
                </a:lnTo>
                <a:lnTo>
                  <a:pt x="809982" y="221448"/>
                </a:lnTo>
                <a:close/>
              </a:path>
              <a:path w="2086610" h="314959">
                <a:moveTo>
                  <a:pt x="962198" y="234422"/>
                </a:moveTo>
                <a:lnTo>
                  <a:pt x="931013" y="234422"/>
                </a:lnTo>
                <a:lnTo>
                  <a:pt x="926267" y="263589"/>
                </a:lnTo>
                <a:lnTo>
                  <a:pt x="915823" y="285321"/>
                </a:lnTo>
                <a:lnTo>
                  <a:pt x="900241" y="299087"/>
                </a:lnTo>
                <a:lnTo>
                  <a:pt x="880077" y="304357"/>
                </a:lnTo>
                <a:lnTo>
                  <a:pt x="927821" y="304357"/>
                </a:lnTo>
                <a:lnTo>
                  <a:pt x="938408" y="298038"/>
                </a:lnTo>
                <a:lnTo>
                  <a:pt x="951969" y="282311"/>
                </a:lnTo>
                <a:lnTo>
                  <a:pt x="960771" y="261583"/>
                </a:lnTo>
                <a:lnTo>
                  <a:pt x="963197" y="238391"/>
                </a:lnTo>
                <a:lnTo>
                  <a:pt x="962198" y="234422"/>
                </a:lnTo>
                <a:close/>
              </a:path>
              <a:path w="2086610" h="314959">
                <a:moveTo>
                  <a:pt x="1135538" y="22247"/>
                </a:moveTo>
                <a:lnTo>
                  <a:pt x="977379" y="22247"/>
                </a:lnTo>
                <a:lnTo>
                  <a:pt x="1020415" y="23783"/>
                </a:lnTo>
                <a:lnTo>
                  <a:pt x="1063653" y="30459"/>
                </a:lnTo>
                <a:lnTo>
                  <a:pt x="1112927" y="41769"/>
                </a:lnTo>
                <a:lnTo>
                  <a:pt x="1161257" y="55600"/>
                </a:lnTo>
                <a:lnTo>
                  <a:pt x="1208723" y="71694"/>
                </a:lnTo>
                <a:lnTo>
                  <a:pt x="1255402" y="89791"/>
                </a:lnTo>
                <a:lnTo>
                  <a:pt x="1301372" y="109635"/>
                </a:lnTo>
                <a:lnTo>
                  <a:pt x="1346712" y="130965"/>
                </a:lnTo>
                <a:lnTo>
                  <a:pt x="1391500" y="153526"/>
                </a:lnTo>
                <a:lnTo>
                  <a:pt x="1435814" y="177057"/>
                </a:lnTo>
                <a:lnTo>
                  <a:pt x="1480667" y="199904"/>
                </a:lnTo>
                <a:lnTo>
                  <a:pt x="1525825" y="219849"/>
                </a:lnTo>
                <a:lnTo>
                  <a:pt x="1571489" y="236831"/>
                </a:lnTo>
                <a:lnTo>
                  <a:pt x="1617638" y="250690"/>
                </a:lnTo>
                <a:lnTo>
                  <a:pt x="1664308" y="261291"/>
                </a:lnTo>
                <a:lnTo>
                  <a:pt x="1711534" y="268501"/>
                </a:lnTo>
                <a:lnTo>
                  <a:pt x="1759350" y="272185"/>
                </a:lnTo>
                <a:lnTo>
                  <a:pt x="1807791" y="272208"/>
                </a:lnTo>
                <a:lnTo>
                  <a:pt x="1856893" y="268436"/>
                </a:lnTo>
                <a:lnTo>
                  <a:pt x="1906690" y="260735"/>
                </a:lnTo>
                <a:lnTo>
                  <a:pt x="1949552" y="251337"/>
                </a:lnTo>
                <a:lnTo>
                  <a:pt x="1829949" y="251337"/>
                </a:lnTo>
                <a:lnTo>
                  <a:pt x="1777945" y="249616"/>
                </a:lnTo>
                <a:lnTo>
                  <a:pt x="1727148" y="243554"/>
                </a:lnTo>
                <a:lnTo>
                  <a:pt x="1677393" y="233690"/>
                </a:lnTo>
                <a:lnTo>
                  <a:pt x="1628515" y="220565"/>
                </a:lnTo>
                <a:lnTo>
                  <a:pt x="1580349" y="204720"/>
                </a:lnTo>
                <a:lnTo>
                  <a:pt x="1532730" y="186695"/>
                </a:lnTo>
                <a:lnTo>
                  <a:pt x="1485491" y="167031"/>
                </a:lnTo>
                <a:lnTo>
                  <a:pt x="1302105" y="85384"/>
                </a:lnTo>
                <a:lnTo>
                  <a:pt x="1256220" y="66105"/>
                </a:lnTo>
                <a:lnTo>
                  <a:pt x="1209995" y="47902"/>
                </a:lnTo>
                <a:lnTo>
                  <a:pt x="1163354" y="31116"/>
                </a:lnTo>
                <a:lnTo>
                  <a:pt x="1135538" y="22247"/>
                </a:lnTo>
                <a:close/>
              </a:path>
              <a:path w="2086610" h="314959">
                <a:moveTo>
                  <a:pt x="2083036" y="201464"/>
                </a:moveTo>
                <a:lnTo>
                  <a:pt x="2077517" y="203244"/>
                </a:lnTo>
                <a:lnTo>
                  <a:pt x="2071842" y="204632"/>
                </a:lnTo>
                <a:lnTo>
                  <a:pt x="2066518" y="206867"/>
                </a:lnTo>
                <a:lnTo>
                  <a:pt x="2020678" y="223596"/>
                </a:lnTo>
                <a:lnTo>
                  <a:pt x="1974027" y="235962"/>
                </a:lnTo>
                <a:lnTo>
                  <a:pt x="1926639" y="244411"/>
                </a:lnTo>
                <a:lnTo>
                  <a:pt x="1878589" y="249388"/>
                </a:lnTo>
                <a:lnTo>
                  <a:pt x="1829949" y="251337"/>
                </a:lnTo>
                <a:lnTo>
                  <a:pt x="1949552" y="251337"/>
                </a:lnTo>
                <a:lnTo>
                  <a:pt x="1951959" y="250809"/>
                </a:lnTo>
                <a:lnTo>
                  <a:pt x="1996915" y="239260"/>
                </a:lnTo>
                <a:lnTo>
                  <a:pt x="2086606" y="215009"/>
                </a:lnTo>
                <a:lnTo>
                  <a:pt x="2083036" y="201464"/>
                </a:lnTo>
                <a:close/>
              </a:path>
              <a:path w="2086610" h="314959">
                <a:moveTo>
                  <a:pt x="901050" y="183636"/>
                </a:moveTo>
                <a:lnTo>
                  <a:pt x="866203" y="206867"/>
                </a:lnTo>
                <a:lnTo>
                  <a:pt x="866169" y="211825"/>
                </a:lnTo>
                <a:lnTo>
                  <a:pt x="866380" y="220565"/>
                </a:lnTo>
                <a:lnTo>
                  <a:pt x="866490" y="221448"/>
                </a:lnTo>
                <a:lnTo>
                  <a:pt x="869538" y="231762"/>
                </a:lnTo>
                <a:lnTo>
                  <a:pt x="880342" y="243121"/>
                </a:lnTo>
                <a:lnTo>
                  <a:pt x="893351" y="247136"/>
                </a:lnTo>
                <a:lnTo>
                  <a:pt x="907618" y="244652"/>
                </a:lnTo>
                <a:lnTo>
                  <a:pt x="922197" y="236516"/>
                </a:lnTo>
                <a:lnTo>
                  <a:pt x="924275" y="234977"/>
                </a:lnTo>
                <a:lnTo>
                  <a:pt x="928510" y="234977"/>
                </a:lnTo>
                <a:lnTo>
                  <a:pt x="931013" y="234422"/>
                </a:lnTo>
                <a:lnTo>
                  <a:pt x="962198" y="234422"/>
                </a:lnTo>
                <a:lnTo>
                  <a:pt x="958000" y="217738"/>
                </a:lnTo>
                <a:lnTo>
                  <a:pt x="946168" y="200471"/>
                </a:lnTo>
                <a:lnTo>
                  <a:pt x="928689" y="187439"/>
                </a:lnTo>
                <a:lnTo>
                  <a:pt x="915903" y="183679"/>
                </a:lnTo>
                <a:lnTo>
                  <a:pt x="901050" y="183636"/>
                </a:lnTo>
                <a:close/>
              </a:path>
              <a:path w="2086610" h="314959">
                <a:moveTo>
                  <a:pt x="928510" y="234977"/>
                </a:moveTo>
                <a:lnTo>
                  <a:pt x="924275" y="234977"/>
                </a:lnTo>
                <a:lnTo>
                  <a:pt x="927636" y="235170"/>
                </a:lnTo>
                <a:lnTo>
                  <a:pt x="928510" y="234977"/>
                </a:lnTo>
                <a:close/>
              </a:path>
              <a:path w="2086610" h="314959">
                <a:moveTo>
                  <a:pt x="455011" y="190567"/>
                </a:moveTo>
                <a:lnTo>
                  <a:pt x="404493" y="190616"/>
                </a:lnTo>
                <a:lnTo>
                  <a:pt x="353960" y="191301"/>
                </a:lnTo>
                <a:lnTo>
                  <a:pt x="303414" y="192597"/>
                </a:lnTo>
                <a:lnTo>
                  <a:pt x="252858" y="194479"/>
                </a:lnTo>
                <a:lnTo>
                  <a:pt x="202293" y="196923"/>
                </a:lnTo>
                <a:lnTo>
                  <a:pt x="151723" y="199904"/>
                </a:lnTo>
                <a:lnTo>
                  <a:pt x="101149" y="203398"/>
                </a:lnTo>
                <a:lnTo>
                  <a:pt x="0" y="211825"/>
                </a:lnTo>
                <a:lnTo>
                  <a:pt x="19557" y="214632"/>
                </a:lnTo>
                <a:lnTo>
                  <a:pt x="58744" y="218228"/>
                </a:lnTo>
                <a:lnTo>
                  <a:pt x="332430" y="231711"/>
                </a:lnTo>
                <a:lnTo>
                  <a:pt x="383248" y="233204"/>
                </a:lnTo>
                <a:lnTo>
                  <a:pt x="434070" y="233893"/>
                </a:lnTo>
                <a:lnTo>
                  <a:pt x="485149" y="233347"/>
                </a:lnTo>
                <a:lnTo>
                  <a:pt x="536232" y="231575"/>
                </a:lnTo>
                <a:lnTo>
                  <a:pt x="689520" y="223515"/>
                </a:lnTo>
                <a:lnTo>
                  <a:pt x="740631" y="221448"/>
                </a:lnTo>
                <a:lnTo>
                  <a:pt x="809982" y="221448"/>
                </a:lnTo>
                <a:lnTo>
                  <a:pt x="809404" y="219082"/>
                </a:lnTo>
                <a:lnTo>
                  <a:pt x="834953" y="212511"/>
                </a:lnTo>
                <a:lnTo>
                  <a:pt x="813270" y="208137"/>
                </a:lnTo>
                <a:lnTo>
                  <a:pt x="810203" y="204993"/>
                </a:lnTo>
                <a:lnTo>
                  <a:pt x="757683" y="204993"/>
                </a:lnTo>
                <a:lnTo>
                  <a:pt x="707301" y="200713"/>
                </a:lnTo>
                <a:lnTo>
                  <a:pt x="656891" y="197217"/>
                </a:lnTo>
                <a:lnTo>
                  <a:pt x="606455" y="194478"/>
                </a:lnTo>
                <a:lnTo>
                  <a:pt x="555994" y="192473"/>
                </a:lnTo>
                <a:lnTo>
                  <a:pt x="505513" y="191178"/>
                </a:lnTo>
                <a:lnTo>
                  <a:pt x="455011" y="190567"/>
                </a:lnTo>
                <a:close/>
              </a:path>
              <a:path w="2086610" h="314959">
                <a:moveTo>
                  <a:pt x="1016785" y="0"/>
                </a:moveTo>
                <a:lnTo>
                  <a:pt x="971326" y="2795"/>
                </a:lnTo>
                <a:lnTo>
                  <a:pt x="929065" y="12535"/>
                </a:lnTo>
                <a:lnTo>
                  <a:pt x="890270" y="29009"/>
                </a:lnTo>
                <a:lnTo>
                  <a:pt x="855209" y="52005"/>
                </a:lnTo>
                <a:lnTo>
                  <a:pt x="824151" y="81313"/>
                </a:lnTo>
                <a:lnTo>
                  <a:pt x="797366" y="116721"/>
                </a:lnTo>
                <a:lnTo>
                  <a:pt x="775120" y="158018"/>
                </a:lnTo>
                <a:lnTo>
                  <a:pt x="757683" y="204993"/>
                </a:lnTo>
                <a:lnTo>
                  <a:pt x="810203" y="204993"/>
                </a:lnTo>
                <a:lnTo>
                  <a:pt x="802455" y="197052"/>
                </a:lnTo>
                <a:lnTo>
                  <a:pt x="799350" y="181094"/>
                </a:lnTo>
                <a:lnTo>
                  <a:pt x="811094" y="122224"/>
                </a:lnTo>
                <a:lnTo>
                  <a:pt x="830103" y="89029"/>
                </a:lnTo>
                <a:lnTo>
                  <a:pt x="857445" y="62233"/>
                </a:lnTo>
                <a:lnTo>
                  <a:pt x="892742" y="41548"/>
                </a:lnTo>
                <a:lnTo>
                  <a:pt x="934752" y="27589"/>
                </a:lnTo>
                <a:lnTo>
                  <a:pt x="977379" y="22247"/>
                </a:lnTo>
                <a:lnTo>
                  <a:pt x="1135538" y="22247"/>
                </a:lnTo>
                <a:lnTo>
                  <a:pt x="1116222" y="16088"/>
                </a:lnTo>
                <a:lnTo>
                  <a:pt x="1065173" y="4360"/>
                </a:lnTo>
                <a:lnTo>
                  <a:pt x="1016785" y="0"/>
                </a:lnTo>
                <a:close/>
              </a:path>
            </a:pathLst>
          </a:custGeom>
          <a:solidFill>
            <a:srgbClr val="FF7960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48" name="object 48"/>
          <p:cNvSpPr/>
          <p:nvPr/>
        </p:nvSpPr>
        <p:spPr>
          <a:xfrm>
            <a:off x="8200093" y="1574927"/>
            <a:ext cx="147875" cy="607212"/>
          </a:xfrm>
          <a:custGeom>
            <a:avLst/>
            <a:gdLst/>
            <a:ahLst/>
            <a:cxnLst/>
            <a:rect l="l" t="t" r="r" b="b"/>
            <a:pathLst>
              <a:path w="101600" h="417194">
                <a:moveTo>
                  <a:pt x="51641" y="0"/>
                </a:moveTo>
                <a:lnTo>
                  <a:pt x="42739" y="21045"/>
                </a:lnTo>
                <a:lnTo>
                  <a:pt x="34957" y="39765"/>
                </a:lnTo>
                <a:lnTo>
                  <a:pt x="27573" y="56752"/>
                </a:lnTo>
                <a:lnTo>
                  <a:pt x="19867" y="72599"/>
                </a:lnTo>
                <a:lnTo>
                  <a:pt x="6591" y="100463"/>
                </a:lnTo>
                <a:lnTo>
                  <a:pt x="0" y="126342"/>
                </a:lnTo>
                <a:lnTo>
                  <a:pt x="5316" y="148856"/>
                </a:lnTo>
                <a:lnTo>
                  <a:pt x="27762" y="166628"/>
                </a:lnTo>
                <a:lnTo>
                  <a:pt x="26061" y="183671"/>
                </a:lnTo>
                <a:lnTo>
                  <a:pt x="24528" y="198583"/>
                </a:lnTo>
                <a:lnTo>
                  <a:pt x="23263" y="212082"/>
                </a:lnTo>
                <a:lnTo>
                  <a:pt x="22369" y="224888"/>
                </a:lnTo>
                <a:lnTo>
                  <a:pt x="22264" y="235642"/>
                </a:lnTo>
                <a:lnTo>
                  <a:pt x="22592" y="245572"/>
                </a:lnTo>
                <a:lnTo>
                  <a:pt x="22804" y="255907"/>
                </a:lnTo>
                <a:lnTo>
                  <a:pt x="22296" y="266169"/>
                </a:lnTo>
                <a:lnTo>
                  <a:pt x="18700" y="294717"/>
                </a:lnTo>
                <a:lnTo>
                  <a:pt x="14634" y="323234"/>
                </a:lnTo>
                <a:lnTo>
                  <a:pt x="11255" y="351746"/>
                </a:lnTo>
                <a:lnTo>
                  <a:pt x="9720" y="380276"/>
                </a:lnTo>
                <a:lnTo>
                  <a:pt x="12835" y="396376"/>
                </a:lnTo>
                <a:lnTo>
                  <a:pt x="21732" y="409406"/>
                </a:lnTo>
                <a:lnTo>
                  <a:pt x="35327" y="416986"/>
                </a:lnTo>
                <a:lnTo>
                  <a:pt x="52536" y="416736"/>
                </a:lnTo>
                <a:lnTo>
                  <a:pt x="65257" y="411216"/>
                </a:lnTo>
                <a:lnTo>
                  <a:pt x="77879" y="402201"/>
                </a:lnTo>
                <a:lnTo>
                  <a:pt x="87639" y="391558"/>
                </a:lnTo>
                <a:lnTo>
                  <a:pt x="91776" y="381155"/>
                </a:lnTo>
                <a:lnTo>
                  <a:pt x="91396" y="352751"/>
                </a:lnTo>
                <a:lnTo>
                  <a:pt x="88677" y="324249"/>
                </a:lnTo>
                <a:lnTo>
                  <a:pt x="80891" y="267201"/>
                </a:lnTo>
                <a:lnTo>
                  <a:pt x="79293" y="259250"/>
                </a:lnTo>
                <a:lnTo>
                  <a:pt x="77072" y="251354"/>
                </a:lnTo>
                <a:lnTo>
                  <a:pt x="75131" y="243493"/>
                </a:lnTo>
                <a:lnTo>
                  <a:pt x="74373" y="235642"/>
                </a:lnTo>
                <a:lnTo>
                  <a:pt x="75054" y="219900"/>
                </a:lnTo>
                <a:lnTo>
                  <a:pt x="76354" y="204169"/>
                </a:lnTo>
                <a:lnTo>
                  <a:pt x="77936" y="188444"/>
                </a:lnTo>
                <a:lnTo>
                  <a:pt x="79409" y="173261"/>
                </a:lnTo>
                <a:lnTo>
                  <a:pt x="73352" y="173261"/>
                </a:lnTo>
                <a:lnTo>
                  <a:pt x="82481" y="160074"/>
                </a:lnTo>
                <a:lnTo>
                  <a:pt x="92476" y="146666"/>
                </a:lnTo>
                <a:lnTo>
                  <a:pt x="99932" y="133903"/>
                </a:lnTo>
                <a:lnTo>
                  <a:pt x="101445" y="122650"/>
                </a:lnTo>
                <a:lnTo>
                  <a:pt x="92229" y="93422"/>
                </a:lnTo>
                <a:lnTo>
                  <a:pt x="80214" y="64003"/>
                </a:lnTo>
                <a:lnTo>
                  <a:pt x="66364" y="33245"/>
                </a:lnTo>
                <a:lnTo>
                  <a:pt x="51641" y="0"/>
                </a:lnTo>
                <a:close/>
              </a:path>
              <a:path w="101600" h="417194">
                <a:moveTo>
                  <a:pt x="79462" y="172717"/>
                </a:moveTo>
                <a:lnTo>
                  <a:pt x="73352" y="173261"/>
                </a:lnTo>
                <a:lnTo>
                  <a:pt x="79409" y="173261"/>
                </a:lnTo>
                <a:lnTo>
                  <a:pt x="79462" y="172717"/>
                </a:lnTo>
                <a:close/>
              </a:path>
            </a:pathLst>
          </a:custGeom>
          <a:solidFill>
            <a:srgbClr val="FF7960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49" name="object 49"/>
          <p:cNvSpPr/>
          <p:nvPr/>
        </p:nvSpPr>
        <p:spPr>
          <a:xfrm>
            <a:off x="8512595" y="1442416"/>
            <a:ext cx="1670989" cy="390021"/>
          </a:xfrm>
          <a:custGeom>
            <a:avLst/>
            <a:gdLst/>
            <a:ahLst/>
            <a:cxnLst/>
            <a:rect l="l" t="t" r="r" b="b"/>
            <a:pathLst>
              <a:path w="1148079" h="267969">
                <a:moveTo>
                  <a:pt x="0" y="191456"/>
                </a:moveTo>
                <a:lnTo>
                  <a:pt x="71253" y="225804"/>
                </a:lnTo>
                <a:lnTo>
                  <a:pt x="121088" y="242029"/>
                </a:lnTo>
                <a:lnTo>
                  <a:pt x="171723" y="253765"/>
                </a:lnTo>
                <a:lnTo>
                  <a:pt x="223040" y="261598"/>
                </a:lnTo>
                <a:lnTo>
                  <a:pt x="274924" y="266116"/>
                </a:lnTo>
                <a:lnTo>
                  <a:pt x="327257" y="267905"/>
                </a:lnTo>
                <a:lnTo>
                  <a:pt x="379925" y="267553"/>
                </a:lnTo>
                <a:lnTo>
                  <a:pt x="434114" y="262405"/>
                </a:lnTo>
                <a:lnTo>
                  <a:pt x="486143" y="250553"/>
                </a:lnTo>
                <a:lnTo>
                  <a:pt x="490853" y="248959"/>
                </a:lnTo>
                <a:lnTo>
                  <a:pt x="295570" y="248959"/>
                </a:lnTo>
                <a:lnTo>
                  <a:pt x="246616" y="248938"/>
                </a:lnTo>
                <a:lnTo>
                  <a:pt x="197551" y="245247"/>
                </a:lnTo>
                <a:lnTo>
                  <a:pt x="148366" y="237770"/>
                </a:lnTo>
                <a:lnTo>
                  <a:pt x="99052" y="226390"/>
                </a:lnTo>
                <a:lnTo>
                  <a:pt x="49599" y="210991"/>
                </a:lnTo>
                <a:lnTo>
                  <a:pt x="0" y="191456"/>
                </a:lnTo>
                <a:close/>
              </a:path>
              <a:path w="1148079" h="267969">
                <a:moveTo>
                  <a:pt x="1092875" y="0"/>
                </a:moveTo>
                <a:lnTo>
                  <a:pt x="1039707" y="240"/>
                </a:lnTo>
                <a:lnTo>
                  <a:pt x="988079" y="9512"/>
                </a:lnTo>
                <a:lnTo>
                  <a:pt x="937929" y="26430"/>
                </a:lnTo>
                <a:lnTo>
                  <a:pt x="849907" y="63467"/>
                </a:lnTo>
                <a:lnTo>
                  <a:pt x="587469" y="178566"/>
                </a:lnTo>
                <a:lnTo>
                  <a:pt x="538991" y="198111"/>
                </a:lnTo>
                <a:lnTo>
                  <a:pt x="490456" y="214686"/>
                </a:lnTo>
                <a:lnTo>
                  <a:pt x="441856" y="228175"/>
                </a:lnTo>
                <a:lnTo>
                  <a:pt x="393180" y="238461"/>
                </a:lnTo>
                <a:lnTo>
                  <a:pt x="344422" y="245428"/>
                </a:lnTo>
                <a:lnTo>
                  <a:pt x="295570" y="248959"/>
                </a:lnTo>
                <a:lnTo>
                  <a:pt x="490853" y="248959"/>
                </a:lnTo>
                <a:lnTo>
                  <a:pt x="536500" y="233516"/>
                </a:lnTo>
                <a:lnTo>
                  <a:pt x="585670" y="212810"/>
                </a:lnTo>
                <a:lnTo>
                  <a:pt x="634140" y="189955"/>
                </a:lnTo>
                <a:lnTo>
                  <a:pt x="682398" y="166467"/>
                </a:lnTo>
                <a:lnTo>
                  <a:pt x="727841" y="143822"/>
                </a:lnTo>
                <a:lnTo>
                  <a:pt x="818397" y="97646"/>
                </a:lnTo>
                <a:lnTo>
                  <a:pt x="864265" y="75964"/>
                </a:lnTo>
                <a:lnTo>
                  <a:pt x="911030" y="56451"/>
                </a:lnTo>
                <a:lnTo>
                  <a:pt x="959071" y="40031"/>
                </a:lnTo>
                <a:lnTo>
                  <a:pt x="1008765" y="27628"/>
                </a:lnTo>
                <a:lnTo>
                  <a:pt x="1076728" y="17788"/>
                </a:lnTo>
                <a:lnTo>
                  <a:pt x="1147645" y="10179"/>
                </a:lnTo>
                <a:lnTo>
                  <a:pt x="1092875" y="0"/>
                </a:lnTo>
                <a:close/>
              </a:path>
            </a:pathLst>
          </a:custGeom>
          <a:solidFill>
            <a:srgbClr val="FF7960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50" name="object 50"/>
          <p:cNvSpPr/>
          <p:nvPr/>
        </p:nvSpPr>
        <p:spPr>
          <a:xfrm>
            <a:off x="6375703" y="1439904"/>
            <a:ext cx="1611839" cy="393718"/>
          </a:xfrm>
          <a:custGeom>
            <a:avLst/>
            <a:gdLst/>
            <a:ahLst/>
            <a:cxnLst/>
            <a:rect l="l" t="t" r="r" b="b"/>
            <a:pathLst>
              <a:path w="1107439" h="270509">
                <a:moveTo>
                  <a:pt x="80328" y="0"/>
                </a:moveTo>
                <a:lnTo>
                  <a:pt x="40168" y="3386"/>
                </a:lnTo>
                <a:lnTo>
                  <a:pt x="0" y="13809"/>
                </a:lnTo>
                <a:lnTo>
                  <a:pt x="51241" y="15217"/>
                </a:lnTo>
                <a:lnTo>
                  <a:pt x="101112" y="21435"/>
                </a:lnTo>
                <a:lnTo>
                  <a:pt x="149773" y="31922"/>
                </a:lnTo>
                <a:lnTo>
                  <a:pt x="197383" y="46136"/>
                </a:lnTo>
                <a:lnTo>
                  <a:pt x="244102" y="63534"/>
                </a:lnTo>
                <a:lnTo>
                  <a:pt x="290089" y="83575"/>
                </a:lnTo>
                <a:lnTo>
                  <a:pt x="376285" y="125801"/>
                </a:lnTo>
                <a:lnTo>
                  <a:pt x="417307" y="145437"/>
                </a:lnTo>
                <a:lnTo>
                  <a:pt x="458046" y="165556"/>
                </a:lnTo>
                <a:lnTo>
                  <a:pt x="497974" y="187092"/>
                </a:lnTo>
                <a:lnTo>
                  <a:pt x="545250" y="211677"/>
                </a:lnTo>
                <a:lnTo>
                  <a:pt x="593078" y="231686"/>
                </a:lnTo>
                <a:lnTo>
                  <a:pt x="641435" y="247313"/>
                </a:lnTo>
                <a:lnTo>
                  <a:pt x="690299" y="258752"/>
                </a:lnTo>
                <a:lnTo>
                  <a:pt x="739648" y="266198"/>
                </a:lnTo>
                <a:lnTo>
                  <a:pt x="789459" y="269846"/>
                </a:lnTo>
                <a:lnTo>
                  <a:pt x="839711" y="269889"/>
                </a:lnTo>
                <a:lnTo>
                  <a:pt x="890380" y="266522"/>
                </a:lnTo>
                <a:lnTo>
                  <a:pt x="941446" y="259940"/>
                </a:lnTo>
                <a:lnTo>
                  <a:pt x="992885" y="250336"/>
                </a:lnTo>
                <a:lnTo>
                  <a:pt x="994604" y="249900"/>
                </a:lnTo>
                <a:lnTo>
                  <a:pt x="853669" y="249900"/>
                </a:lnTo>
                <a:lnTo>
                  <a:pt x="804147" y="247135"/>
                </a:lnTo>
                <a:lnTo>
                  <a:pt x="755255" y="240708"/>
                </a:lnTo>
                <a:lnTo>
                  <a:pt x="706929" y="230934"/>
                </a:lnTo>
                <a:lnTo>
                  <a:pt x="659105" y="218132"/>
                </a:lnTo>
                <a:lnTo>
                  <a:pt x="611722" y="202616"/>
                </a:lnTo>
                <a:lnTo>
                  <a:pt x="564715" y="184703"/>
                </a:lnTo>
                <a:lnTo>
                  <a:pt x="518020" y="164710"/>
                </a:lnTo>
                <a:lnTo>
                  <a:pt x="428933" y="125482"/>
                </a:lnTo>
                <a:lnTo>
                  <a:pt x="339272" y="87516"/>
                </a:lnTo>
                <a:lnTo>
                  <a:pt x="203911" y="32665"/>
                </a:lnTo>
                <a:lnTo>
                  <a:pt x="158607" y="14877"/>
                </a:lnTo>
                <a:lnTo>
                  <a:pt x="119976" y="3785"/>
                </a:lnTo>
                <a:lnTo>
                  <a:pt x="80328" y="0"/>
                </a:lnTo>
                <a:close/>
              </a:path>
              <a:path w="1107439" h="270509">
                <a:moveTo>
                  <a:pt x="1106830" y="215264"/>
                </a:moveTo>
                <a:lnTo>
                  <a:pt x="1068238" y="221060"/>
                </a:lnTo>
                <a:lnTo>
                  <a:pt x="992585" y="236435"/>
                </a:lnTo>
                <a:lnTo>
                  <a:pt x="954855" y="243179"/>
                </a:lnTo>
                <a:lnTo>
                  <a:pt x="903884" y="248687"/>
                </a:lnTo>
                <a:lnTo>
                  <a:pt x="853669" y="249900"/>
                </a:lnTo>
                <a:lnTo>
                  <a:pt x="994604" y="249900"/>
                </a:lnTo>
                <a:lnTo>
                  <a:pt x="1021685" y="243031"/>
                </a:lnTo>
                <a:lnTo>
                  <a:pt x="1050146" y="234145"/>
                </a:lnTo>
                <a:lnTo>
                  <a:pt x="1106830" y="215264"/>
                </a:lnTo>
                <a:close/>
              </a:path>
            </a:pathLst>
          </a:custGeom>
          <a:solidFill>
            <a:srgbClr val="FF7960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51" name="object 51"/>
          <p:cNvSpPr/>
          <p:nvPr/>
        </p:nvSpPr>
        <p:spPr>
          <a:xfrm>
            <a:off x="8405514" y="1309705"/>
            <a:ext cx="1437162" cy="372459"/>
          </a:xfrm>
          <a:custGeom>
            <a:avLst/>
            <a:gdLst/>
            <a:ahLst/>
            <a:cxnLst/>
            <a:rect l="l" t="t" r="r" b="b"/>
            <a:pathLst>
              <a:path w="987425" h="255905">
                <a:moveTo>
                  <a:pt x="0" y="174350"/>
                </a:moveTo>
                <a:lnTo>
                  <a:pt x="40684" y="198732"/>
                </a:lnTo>
                <a:lnTo>
                  <a:pt x="90181" y="215623"/>
                </a:lnTo>
                <a:lnTo>
                  <a:pt x="139702" y="229867"/>
                </a:lnTo>
                <a:lnTo>
                  <a:pt x="189243" y="241225"/>
                </a:lnTo>
                <a:lnTo>
                  <a:pt x="238796" y="249460"/>
                </a:lnTo>
                <a:lnTo>
                  <a:pt x="288357" y="254332"/>
                </a:lnTo>
                <a:lnTo>
                  <a:pt x="337917" y="255603"/>
                </a:lnTo>
                <a:lnTo>
                  <a:pt x="387472" y="253035"/>
                </a:lnTo>
                <a:lnTo>
                  <a:pt x="437016" y="246389"/>
                </a:lnTo>
                <a:lnTo>
                  <a:pt x="486542" y="235427"/>
                </a:lnTo>
                <a:lnTo>
                  <a:pt x="494981" y="232782"/>
                </a:lnTo>
                <a:lnTo>
                  <a:pt x="255915" y="232782"/>
                </a:lnTo>
                <a:lnTo>
                  <a:pt x="203567" y="229441"/>
                </a:lnTo>
                <a:lnTo>
                  <a:pt x="151780" y="222122"/>
                </a:lnTo>
                <a:lnTo>
                  <a:pt x="100574" y="210630"/>
                </a:lnTo>
                <a:lnTo>
                  <a:pt x="49973" y="194770"/>
                </a:lnTo>
                <a:lnTo>
                  <a:pt x="0" y="174350"/>
                </a:lnTo>
                <a:close/>
              </a:path>
              <a:path w="987425" h="255905">
                <a:moveTo>
                  <a:pt x="984535" y="0"/>
                </a:moveTo>
                <a:lnTo>
                  <a:pt x="967239" y="5531"/>
                </a:lnTo>
                <a:lnTo>
                  <a:pt x="958639" y="8410"/>
                </a:lnTo>
                <a:lnTo>
                  <a:pt x="950175" y="11617"/>
                </a:lnTo>
                <a:lnTo>
                  <a:pt x="596984" y="157839"/>
                </a:lnTo>
                <a:lnTo>
                  <a:pt x="551470" y="176515"/>
                </a:lnTo>
                <a:lnTo>
                  <a:pt x="505525" y="193804"/>
                </a:lnTo>
                <a:lnTo>
                  <a:pt x="458858" y="208802"/>
                </a:lnTo>
                <a:lnTo>
                  <a:pt x="411179" y="220603"/>
                </a:lnTo>
                <a:lnTo>
                  <a:pt x="362198" y="228301"/>
                </a:lnTo>
                <a:lnTo>
                  <a:pt x="308799" y="232337"/>
                </a:lnTo>
                <a:lnTo>
                  <a:pt x="255915" y="232782"/>
                </a:lnTo>
                <a:lnTo>
                  <a:pt x="494981" y="232782"/>
                </a:lnTo>
                <a:lnTo>
                  <a:pt x="536044" y="219910"/>
                </a:lnTo>
                <a:lnTo>
                  <a:pt x="585516" y="199601"/>
                </a:lnTo>
                <a:lnTo>
                  <a:pt x="927322" y="36977"/>
                </a:lnTo>
                <a:lnTo>
                  <a:pt x="987414" y="6963"/>
                </a:lnTo>
                <a:lnTo>
                  <a:pt x="984535" y="0"/>
                </a:lnTo>
                <a:close/>
              </a:path>
            </a:pathLst>
          </a:custGeom>
          <a:solidFill>
            <a:srgbClr val="FF7960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52" name="object 52"/>
          <p:cNvSpPr/>
          <p:nvPr/>
        </p:nvSpPr>
        <p:spPr>
          <a:xfrm>
            <a:off x="6714919" y="1308615"/>
            <a:ext cx="1401117" cy="371536"/>
          </a:xfrm>
          <a:custGeom>
            <a:avLst/>
            <a:gdLst/>
            <a:ahLst/>
            <a:cxnLst/>
            <a:rect l="l" t="t" r="r" b="b"/>
            <a:pathLst>
              <a:path w="962660" h="255269">
                <a:moveTo>
                  <a:pt x="0" y="0"/>
                </a:moveTo>
                <a:lnTo>
                  <a:pt x="263984" y="136270"/>
                </a:lnTo>
                <a:lnTo>
                  <a:pt x="311525" y="159690"/>
                </a:lnTo>
                <a:lnTo>
                  <a:pt x="358716" y="183779"/>
                </a:lnTo>
                <a:lnTo>
                  <a:pt x="405213" y="205726"/>
                </a:lnTo>
                <a:lnTo>
                  <a:pt x="452175" y="223455"/>
                </a:lnTo>
                <a:lnTo>
                  <a:pt x="499595" y="237113"/>
                </a:lnTo>
                <a:lnTo>
                  <a:pt x="547463" y="246846"/>
                </a:lnTo>
                <a:lnTo>
                  <a:pt x="595771" y="252799"/>
                </a:lnTo>
                <a:lnTo>
                  <a:pt x="644511" y="255119"/>
                </a:lnTo>
                <a:lnTo>
                  <a:pt x="693673" y="253951"/>
                </a:lnTo>
                <a:lnTo>
                  <a:pt x="743250" y="249441"/>
                </a:lnTo>
                <a:lnTo>
                  <a:pt x="793232" y="241736"/>
                </a:lnTo>
                <a:lnTo>
                  <a:pt x="823974" y="235003"/>
                </a:lnTo>
                <a:lnTo>
                  <a:pt x="701154" y="235003"/>
                </a:lnTo>
                <a:lnTo>
                  <a:pt x="652308" y="232932"/>
                </a:lnTo>
                <a:lnTo>
                  <a:pt x="603506" y="227091"/>
                </a:lnTo>
                <a:lnTo>
                  <a:pt x="554759" y="217493"/>
                </a:lnTo>
                <a:lnTo>
                  <a:pt x="506080" y="204149"/>
                </a:lnTo>
                <a:lnTo>
                  <a:pt x="457483" y="187072"/>
                </a:lnTo>
                <a:lnTo>
                  <a:pt x="413045" y="169481"/>
                </a:lnTo>
                <a:lnTo>
                  <a:pt x="104211" y="40590"/>
                </a:lnTo>
                <a:lnTo>
                  <a:pt x="78286" y="30133"/>
                </a:lnTo>
                <a:lnTo>
                  <a:pt x="0" y="0"/>
                </a:lnTo>
                <a:close/>
              </a:path>
              <a:path w="962660" h="255269">
                <a:moveTo>
                  <a:pt x="958442" y="184031"/>
                </a:moveTo>
                <a:lnTo>
                  <a:pt x="954159" y="185465"/>
                </a:lnTo>
                <a:lnTo>
                  <a:pt x="949808" y="186743"/>
                </a:lnTo>
                <a:lnTo>
                  <a:pt x="945599" y="188371"/>
                </a:lnTo>
                <a:lnTo>
                  <a:pt x="896723" y="205337"/>
                </a:lnTo>
                <a:lnTo>
                  <a:pt x="847828" y="218471"/>
                </a:lnTo>
                <a:lnTo>
                  <a:pt x="798927" y="227785"/>
                </a:lnTo>
                <a:lnTo>
                  <a:pt x="750031" y="233292"/>
                </a:lnTo>
                <a:lnTo>
                  <a:pt x="701154" y="235003"/>
                </a:lnTo>
                <a:lnTo>
                  <a:pt x="823974" y="235003"/>
                </a:lnTo>
                <a:lnTo>
                  <a:pt x="835835" y="232406"/>
                </a:lnTo>
                <a:lnTo>
                  <a:pt x="878058" y="221018"/>
                </a:lnTo>
                <a:lnTo>
                  <a:pt x="962232" y="196779"/>
                </a:lnTo>
                <a:lnTo>
                  <a:pt x="958442" y="184031"/>
                </a:lnTo>
                <a:close/>
              </a:path>
            </a:pathLst>
          </a:custGeom>
          <a:solidFill>
            <a:srgbClr val="FF7960"/>
          </a:solid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53" name="object 53"/>
          <p:cNvSpPr/>
          <p:nvPr/>
        </p:nvSpPr>
        <p:spPr>
          <a:xfrm>
            <a:off x="4857519" y="1620954"/>
            <a:ext cx="126842" cy="9447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813"/>
          </a:p>
        </p:txBody>
      </p:sp>
      <p:sp>
        <p:nvSpPr>
          <p:cNvPr id="54" name="object 54"/>
          <p:cNvSpPr/>
          <p:nvPr/>
        </p:nvSpPr>
        <p:spPr>
          <a:xfrm>
            <a:off x="11569329" y="1621139"/>
            <a:ext cx="98785" cy="12081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3813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1E5D81E01F4FD4EB69A9FAF19B6EFF9" ma:contentTypeVersion="7" ma:contentTypeDescription="新しいドキュメントを作成します。" ma:contentTypeScope="" ma:versionID="448a1f70a597bbba695ae0ea485e11f7">
  <xsd:schema xmlns:xsd="http://www.w3.org/2001/XMLSchema" xmlns:xs="http://www.w3.org/2001/XMLSchema" xmlns:p="http://schemas.microsoft.com/office/2006/metadata/properties" xmlns:ns2="43d42fab-7131-4895-b54c-2b9b5c31e680" targetNamespace="http://schemas.microsoft.com/office/2006/metadata/properties" ma:root="true" ma:fieldsID="f1513fd3fe861a3ac8e457a53d94de45" ns2:_="">
    <xsd:import namespace="43d42fab-7131-4895-b54c-2b9b5c31e6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d42fab-7131-4895-b54c-2b9b5c31e6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0BDDAEC-F842-4250-A56F-69E64B870A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d42fab-7131-4895-b54c-2b9b5c31e6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AEF2179-97FC-4E24-A6B3-458579856D6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AE3BEB-7279-4244-9B64-9D9F287A3C2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</TotalTime>
  <Words>48</Words>
  <Application>Microsoft Office PowerPoint</Application>
  <PresentationFormat>ユーザー設定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LarissaLight</vt:lpstr>
      <vt:lpstr>MS PMincho</vt:lpstr>
      <vt:lpstr>YuGo-Medium</vt:lpstr>
      <vt:lpstr>YuGothic</vt:lpstr>
      <vt:lpstr>游ゴシック</vt:lpstr>
      <vt:lpstr>Calibri</vt:lpstr>
      <vt:lpstr>Office Theme</vt:lpstr>
      <vt:lpstr>Mother’s day! ありがとうの気持ちをこめて母の日にお花を贈りませんか。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花屋サイネージ_0206</dc:title>
  <dc:creator>steer</dc:creator>
  <cp:lastModifiedBy>伊地知 麗子</cp:lastModifiedBy>
  <cp:revision>20</cp:revision>
  <dcterms:created xsi:type="dcterms:W3CDTF">2020-02-06T01:06:39Z</dcterms:created>
  <dcterms:modified xsi:type="dcterms:W3CDTF">2020-02-18T03:40:51Z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2020-02-06T00:00:00Z</vt:filetime>
  </property>
  <property fmtid="{D5CDD505-2E9C-101B-9397-08002B2CF9AE}" pid="3" name="Creator">
    <vt:lpwstr>Adobe Illustrator 24.0 (Macintosh)</vt:lpwstr>
  </property>
  <property fmtid="{D5CDD505-2E9C-101B-9397-08002B2CF9AE}" pid="4" name="LastSaved">
    <vt:filetime>2020-02-06T00:00:00Z</vt:filetime>
  </property>
  <property fmtid="{D5CDD505-2E9C-101B-9397-08002B2CF9AE}" pid="5" name="ContentTypeId">
    <vt:lpwstr>0x01010021E5D81E01F4FD4EB69A9FAF19B6EFF9</vt:lpwstr>
  </property>
</Properties>
</file>