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6"/>
  </p:notesMasterIdLst>
  <p:sldIdLst>
    <p:sldId id="260" r:id="rId5"/>
  </p:sldIdLst>
  <p:sldSz cx="16459200" cy="29260800"/>
  <p:notesSz cx="11303000" cy="20104100"/>
  <p:defaultTextStyle>
    <a:defPPr>
      <a:defRPr lang="ja-JP"/>
    </a:defPPr>
    <a:lvl1pPr marL="0" algn="l" defTabSz="1331092" rtl="0" eaLnBrk="1" latinLnBrk="0" hangingPunct="1">
      <a:defRPr kumimoji="1" sz="2620" kern="1200">
        <a:solidFill>
          <a:schemeClr val="tx1"/>
        </a:solidFill>
        <a:latin typeface="+mn-lt"/>
        <a:ea typeface="+mn-ea"/>
        <a:cs typeface="+mn-cs"/>
      </a:defRPr>
    </a:lvl1pPr>
    <a:lvl2pPr marL="665546" algn="l" defTabSz="1331092" rtl="0" eaLnBrk="1" latinLnBrk="0" hangingPunct="1">
      <a:defRPr kumimoji="1" sz="2620" kern="1200">
        <a:solidFill>
          <a:schemeClr val="tx1"/>
        </a:solidFill>
        <a:latin typeface="+mn-lt"/>
        <a:ea typeface="+mn-ea"/>
        <a:cs typeface="+mn-cs"/>
      </a:defRPr>
    </a:lvl2pPr>
    <a:lvl3pPr marL="1331092" algn="l" defTabSz="1331092" rtl="0" eaLnBrk="1" latinLnBrk="0" hangingPunct="1">
      <a:defRPr kumimoji="1" sz="2620" kern="1200">
        <a:solidFill>
          <a:schemeClr val="tx1"/>
        </a:solidFill>
        <a:latin typeface="+mn-lt"/>
        <a:ea typeface="+mn-ea"/>
        <a:cs typeface="+mn-cs"/>
      </a:defRPr>
    </a:lvl3pPr>
    <a:lvl4pPr marL="1996638" algn="l" defTabSz="1331092" rtl="0" eaLnBrk="1" latinLnBrk="0" hangingPunct="1">
      <a:defRPr kumimoji="1" sz="2620" kern="1200">
        <a:solidFill>
          <a:schemeClr val="tx1"/>
        </a:solidFill>
        <a:latin typeface="+mn-lt"/>
        <a:ea typeface="+mn-ea"/>
        <a:cs typeface="+mn-cs"/>
      </a:defRPr>
    </a:lvl4pPr>
    <a:lvl5pPr marL="2662184" algn="l" defTabSz="1331092" rtl="0" eaLnBrk="1" latinLnBrk="0" hangingPunct="1">
      <a:defRPr kumimoji="1" sz="2620" kern="1200">
        <a:solidFill>
          <a:schemeClr val="tx1"/>
        </a:solidFill>
        <a:latin typeface="+mn-lt"/>
        <a:ea typeface="+mn-ea"/>
        <a:cs typeface="+mn-cs"/>
      </a:defRPr>
    </a:lvl5pPr>
    <a:lvl6pPr marL="3327730" algn="l" defTabSz="1331092" rtl="0" eaLnBrk="1" latinLnBrk="0" hangingPunct="1">
      <a:defRPr kumimoji="1" sz="2620" kern="1200">
        <a:solidFill>
          <a:schemeClr val="tx1"/>
        </a:solidFill>
        <a:latin typeface="+mn-lt"/>
        <a:ea typeface="+mn-ea"/>
        <a:cs typeface="+mn-cs"/>
      </a:defRPr>
    </a:lvl6pPr>
    <a:lvl7pPr marL="3993276" algn="l" defTabSz="1331092" rtl="0" eaLnBrk="1" latinLnBrk="0" hangingPunct="1">
      <a:defRPr kumimoji="1" sz="2620" kern="1200">
        <a:solidFill>
          <a:schemeClr val="tx1"/>
        </a:solidFill>
        <a:latin typeface="+mn-lt"/>
        <a:ea typeface="+mn-ea"/>
        <a:cs typeface="+mn-cs"/>
      </a:defRPr>
    </a:lvl7pPr>
    <a:lvl8pPr marL="4658822" algn="l" defTabSz="1331092" rtl="0" eaLnBrk="1" latinLnBrk="0" hangingPunct="1">
      <a:defRPr kumimoji="1" sz="2620" kern="1200">
        <a:solidFill>
          <a:schemeClr val="tx1"/>
        </a:solidFill>
        <a:latin typeface="+mn-lt"/>
        <a:ea typeface="+mn-ea"/>
        <a:cs typeface="+mn-cs"/>
      </a:defRPr>
    </a:lvl8pPr>
    <a:lvl9pPr marL="5324368" algn="l" defTabSz="1331092" rtl="0" eaLnBrk="1" latinLnBrk="0" hangingPunct="1">
      <a:defRPr kumimoji="1" sz="262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92" userDrawn="1">
          <p15:clr>
            <a:srgbClr val="A4A3A4"/>
          </p15:clr>
        </p15:guide>
        <p15:guide id="2" pos="31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3C23"/>
    <a:srgbClr val="E3D7D4"/>
    <a:srgbClr val="AE9565"/>
    <a:srgbClr val="424242"/>
    <a:srgbClr val="F2F1EC"/>
    <a:srgbClr val="F2F1D6"/>
    <a:srgbClr val="7CB4DA"/>
    <a:srgbClr val="7FCD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01"/>
    <p:restoredTop sz="94694"/>
  </p:normalViewPr>
  <p:slideViewPr>
    <p:cSldViewPr>
      <p:cViewPr varScale="1">
        <p:scale>
          <a:sx n="20" d="100"/>
          <a:sy n="20" d="100"/>
        </p:scale>
        <p:origin x="3504" y="42"/>
      </p:cViewPr>
      <p:guideLst>
        <p:guide orient="horz" pos="4192"/>
        <p:guide pos="31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897438" cy="1008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6402388" y="0"/>
            <a:ext cx="4897437" cy="1008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84E45A-2943-F74A-9F59-A30095537FF7}" type="datetimeFigureOut">
              <a:rPr kumimoji="1" lang="ja-JP" altLang="en-US" smtClean="0"/>
              <a:t>2020/2/18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743325" y="2513013"/>
            <a:ext cx="3816350" cy="6784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1130300" y="9675813"/>
            <a:ext cx="9042400" cy="79152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19096038"/>
            <a:ext cx="4897438" cy="1008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6402388" y="19096038"/>
            <a:ext cx="4897437" cy="1008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5F8586-A85F-1942-9CDF-BF4AA2F555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1148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5F8586-A85F-1942-9CDF-BF4AA2F555B5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681666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235133" y="9070849"/>
            <a:ext cx="13998180" cy="13773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470267" y="16386049"/>
            <a:ext cx="11527913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2/18/2020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042119" y="1806914"/>
            <a:ext cx="8634607" cy="2004716"/>
          </a:xfrm>
        </p:spPr>
        <p:txBody>
          <a:bodyPr lIns="0" tIns="0" rIns="0" bIns="0"/>
          <a:lstStyle>
            <a:lvl1pPr>
              <a:defRPr sz="13027" b="0" i="0">
                <a:solidFill>
                  <a:srgbClr val="AD9464"/>
                </a:solidFill>
                <a:latin typeface="LarissaLight"/>
                <a:cs typeface="Larissa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2/18/2020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042119" y="1806914"/>
            <a:ext cx="8634607" cy="2004716"/>
          </a:xfrm>
        </p:spPr>
        <p:txBody>
          <a:bodyPr lIns="0" tIns="0" rIns="0" bIns="0"/>
          <a:lstStyle>
            <a:lvl1pPr>
              <a:defRPr sz="13027" b="0" i="0">
                <a:solidFill>
                  <a:srgbClr val="AD9464"/>
                </a:solidFill>
                <a:latin typeface="LarissaLight"/>
                <a:cs typeface="Larissa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823422" y="6729985"/>
            <a:ext cx="7163774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8481250" y="6729985"/>
            <a:ext cx="7163774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2/18/2020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042119" y="1806914"/>
            <a:ext cx="8634607" cy="2004716"/>
          </a:xfrm>
        </p:spPr>
        <p:txBody>
          <a:bodyPr lIns="0" tIns="0" rIns="0" bIns="0"/>
          <a:lstStyle>
            <a:lvl1pPr>
              <a:defRPr sz="13027" b="0" i="0">
                <a:solidFill>
                  <a:srgbClr val="AD9464"/>
                </a:solidFill>
                <a:latin typeface="LarissaLight"/>
                <a:cs typeface="Larissa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2/18/2020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2/18/2020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042119" y="1806914"/>
            <a:ext cx="8634607" cy="13773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950" b="0" i="0">
                <a:solidFill>
                  <a:srgbClr val="AD9464"/>
                </a:solidFill>
                <a:latin typeface="LarissaLight"/>
                <a:cs typeface="Larissa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23422" y="6729985"/>
            <a:ext cx="1482160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5599272" y="27212546"/>
            <a:ext cx="5269903" cy="4031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823422" y="27212546"/>
            <a:ext cx="3787742" cy="4031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2/18/2020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857282" y="27212546"/>
            <a:ext cx="3787742" cy="4031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665455">
        <a:defRPr>
          <a:latin typeface="+mn-lt"/>
          <a:ea typeface="+mn-ea"/>
          <a:cs typeface="+mn-cs"/>
        </a:defRPr>
      </a:lvl2pPr>
      <a:lvl3pPr marL="1330909">
        <a:defRPr>
          <a:latin typeface="+mn-lt"/>
          <a:ea typeface="+mn-ea"/>
          <a:cs typeface="+mn-cs"/>
        </a:defRPr>
      </a:lvl3pPr>
      <a:lvl4pPr marL="1996364">
        <a:defRPr>
          <a:latin typeface="+mn-lt"/>
          <a:ea typeface="+mn-ea"/>
          <a:cs typeface="+mn-cs"/>
        </a:defRPr>
      </a:lvl4pPr>
      <a:lvl5pPr marL="2661818">
        <a:defRPr>
          <a:latin typeface="+mn-lt"/>
          <a:ea typeface="+mn-ea"/>
          <a:cs typeface="+mn-cs"/>
        </a:defRPr>
      </a:lvl5pPr>
      <a:lvl6pPr marL="3327273">
        <a:defRPr>
          <a:latin typeface="+mn-lt"/>
          <a:ea typeface="+mn-ea"/>
          <a:cs typeface="+mn-cs"/>
        </a:defRPr>
      </a:lvl6pPr>
      <a:lvl7pPr marL="3992728">
        <a:defRPr>
          <a:latin typeface="+mn-lt"/>
          <a:ea typeface="+mn-ea"/>
          <a:cs typeface="+mn-cs"/>
        </a:defRPr>
      </a:lvl7pPr>
      <a:lvl8pPr marL="4658182">
        <a:defRPr>
          <a:latin typeface="+mn-lt"/>
          <a:ea typeface="+mn-ea"/>
          <a:cs typeface="+mn-cs"/>
        </a:defRPr>
      </a:lvl8pPr>
      <a:lvl9pPr marL="5323637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665455">
        <a:defRPr>
          <a:latin typeface="+mn-lt"/>
          <a:ea typeface="+mn-ea"/>
          <a:cs typeface="+mn-cs"/>
        </a:defRPr>
      </a:lvl2pPr>
      <a:lvl3pPr marL="1330909">
        <a:defRPr>
          <a:latin typeface="+mn-lt"/>
          <a:ea typeface="+mn-ea"/>
          <a:cs typeface="+mn-cs"/>
        </a:defRPr>
      </a:lvl3pPr>
      <a:lvl4pPr marL="1996364">
        <a:defRPr>
          <a:latin typeface="+mn-lt"/>
          <a:ea typeface="+mn-ea"/>
          <a:cs typeface="+mn-cs"/>
        </a:defRPr>
      </a:lvl4pPr>
      <a:lvl5pPr marL="2661818">
        <a:defRPr>
          <a:latin typeface="+mn-lt"/>
          <a:ea typeface="+mn-ea"/>
          <a:cs typeface="+mn-cs"/>
        </a:defRPr>
      </a:lvl5pPr>
      <a:lvl6pPr marL="3327273">
        <a:defRPr>
          <a:latin typeface="+mn-lt"/>
          <a:ea typeface="+mn-ea"/>
          <a:cs typeface="+mn-cs"/>
        </a:defRPr>
      </a:lvl6pPr>
      <a:lvl7pPr marL="3992728">
        <a:defRPr>
          <a:latin typeface="+mn-lt"/>
          <a:ea typeface="+mn-ea"/>
          <a:cs typeface="+mn-cs"/>
        </a:defRPr>
      </a:lvl7pPr>
      <a:lvl8pPr marL="4658182">
        <a:defRPr>
          <a:latin typeface="+mn-lt"/>
          <a:ea typeface="+mn-ea"/>
          <a:cs typeface="+mn-cs"/>
        </a:defRPr>
      </a:lvl8pPr>
      <a:lvl9pPr marL="5323637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1.jpe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g"/><Relationship Id="rId11" Type="http://schemas.openxmlformats.org/officeDocument/2006/relationships/image" Target="../media/image9.png"/><Relationship Id="rId5" Type="http://schemas.openxmlformats.org/officeDocument/2006/relationships/image" Target="../media/image3.jpg"/><Relationship Id="rId10" Type="http://schemas.openxmlformats.org/officeDocument/2006/relationships/image" Target="../media/image8.jpg"/><Relationship Id="rId4" Type="http://schemas.openxmlformats.org/officeDocument/2006/relationships/image" Target="../media/image2.jpeg"/><Relationship Id="rId9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図 23">
            <a:extLst>
              <a:ext uri="{FF2B5EF4-FFF2-40B4-BE49-F238E27FC236}">
                <a16:creationId xmlns:a16="http://schemas.microsoft.com/office/drawing/2014/main" id="{E312F566-6FA1-5343-A378-BC6ECB9299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89598" y="-22184"/>
            <a:ext cx="16953598" cy="2921950"/>
          </a:xfrm>
          <a:prstGeom prst="rect">
            <a:avLst/>
          </a:prstGeom>
        </p:spPr>
      </p:pic>
      <p:pic>
        <p:nvPicPr>
          <p:cNvPr id="23" name="図 22">
            <a:extLst>
              <a:ext uri="{FF2B5EF4-FFF2-40B4-BE49-F238E27FC236}">
                <a16:creationId xmlns:a16="http://schemas.microsoft.com/office/drawing/2014/main" id="{A90C184C-CBB1-DC46-8E2A-62B955F392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08799" y="25935321"/>
            <a:ext cx="16667999" cy="3332075"/>
          </a:xfrm>
          <a:prstGeom prst="rect">
            <a:avLst/>
          </a:prstGeom>
        </p:spPr>
      </p:pic>
      <p:sp>
        <p:nvSpPr>
          <p:cNvPr id="47" name="object 19">
            <a:extLst>
              <a:ext uri="{FF2B5EF4-FFF2-40B4-BE49-F238E27FC236}">
                <a16:creationId xmlns:a16="http://schemas.microsoft.com/office/drawing/2014/main" id="{DBC78A82-94C9-0645-999C-2ADC9B891A78}"/>
              </a:ext>
            </a:extLst>
          </p:cNvPr>
          <p:cNvSpPr/>
          <p:nvPr/>
        </p:nvSpPr>
        <p:spPr>
          <a:xfrm>
            <a:off x="0" y="5622531"/>
            <a:ext cx="16459431" cy="3325479"/>
          </a:xfrm>
          <a:custGeom>
            <a:avLst/>
            <a:gdLst/>
            <a:ahLst/>
            <a:cxnLst/>
            <a:rect l="l" t="t" r="r" b="b"/>
            <a:pathLst>
              <a:path w="11308715" h="993775">
                <a:moveTo>
                  <a:pt x="11308556" y="0"/>
                </a:moveTo>
                <a:lnTo>
                  <a:pt x="0" y="0"/>
                </a:lnTo>
                <a:lnTo>
                  <a:pt x="0" y="993639"/>
                </a:lnTo>
                <a:lnTo>
                  <a:pt x="11308556" y="993639"/>
                </a:lnTo>
                <a:lnTo>
                  <a:pt x="11308556" y="0"/>
                </a:lnTo>
                <a:close/>
              </a:path>
            </a:pathLst>
          </a:custGeom>
          <a:solidFill>
            <a:srgbClr val="FFFF00">
              <a:alpha val="10000"/>
            </a:srgbClr>
          </a:solidFill>
        </p:spPr>
        <p:txBody>
          <a:bodyPr wrap="square" lIns="0" tIns="0" rIns="0" bIns="0" rtlCol="0"/>
          <a:lstStyle/>
          <a:p>
            <a:r>
              <a:rPr lang="en-US" altLang="ja-JP" sz="3813" dirty="0"/>
              <a:t> </a:t>
            </a:r>
            <a:endParaRPr sz="3813" dirty="0"/>
          </a:p>
        </p:txBody>
      </p:sp>
      <p:sp>
        <p:nvSpPr>
          <p:cNvPr id="35" name="object 18">
            <a:extLst>
              <a:ext uri="{FF2B5EF4-FFF2-40B4-BE49-F238E27FC236}">
                <a16:creationId xmlns:a16="http://schemas.microsoft.com/office/drawing/2014/main" id="{5EA19063-A8FB-7943-86FF-2D471ED66CAE}"/>
              </a:ext>
            </a:extLst>
          </p:cNvPr>
          <p:cNvSpPr txBox="1"/>
          <p:nvPr/>
        </p:nvSpPr>
        <p:spPr>
          <a:xfrm>
            <a:off x="3454678" y="5951447"/>
            <a:ext cx="9491738" cy="2659153"/>
          </a:xfrm>
          <a:prstGeom prst="rect">
            <a:avLst/>
          </a:prstGeom>
        </p:spPr>
        <p:txBody>
          <a:bodyPr vert="horz" wrap="square" lIns="0" tIns="24030" rIns="0" bIns="0" rtlCol="0">
            <a:spAutoFit/>
          </a:bodyPr>
          <a:lstStyle/>
          <a:p>
            <a:pPr marL="66545" algn="ctr">
              <a:spcBef>
                <a:spcPts val="7"/>
              </a:spcBef>
            </a:pPr>
            <a:r>
              <a:rPr sz="3639" b="1" spc="7" dirty="0">
                <a:solidFill>
                  <a:srgbClr val="7CB4DA"/>
                </a:solidFill>
                <a:latin typeface="MS PMincho" panose="02020600040205080304" pitchFamily="18" charset="-128"/>
                <a:ea typeface="MS PMincho" panose="02020600040205080304" pitchFamily="18" charset="-128"/>
                <a:cs typeface="Big Caslon"/>
              </a:rPr>
              <a:t>Bouquet</a:t>
            </a:r>
            <a:endParaRPr sz="3639" b="1" dirty="0">
              <a:solidFill>
                <a:srgbClr val="7CB4DA"/>
              </a:solidFill>
              <a:latin typeface="MS PMincho" panose="02020600040205080304" pitchFamily="18" charset="-128"/>
              <a:ea typeface="MS PMincho" panose="02020600040205080304" pitchFamily="18" charset="-128"/>
              <a:cs typeface="Big Caslon"/>
            </a:endParaRPr>
          </a:p>
          <a:p>
            <a:pPr marL="66545" algn="ctr">
              <a:spcBef>
                <a:spcPts val="1084"/>
              </a:spcBef>
            </a:pPr>
            <a:r>
              <a:rPr sz="1892" spc="182" dirty="0">
                <a:solidFill>
                  <a:srgbClr val="7CB4DA"/>
                </a:solidFill>
                <a:latin typeface="MS PMincho" panose="02020600040205080304" pitchFamily="18" charset="-128"/>
                <a:ea typeface="MS PMincho" panose="02020600040205080304" pitchFamily="18" charset="-128"/>
                <a:cs typeface="A-OTF Reimin Y10 Pro"/>
              </a:rPr>
              <a:t>ブーケ</a:t>
            </a:r>
            <a:endParaRPr sz="1892" dirty="0">
              <a:solidFill>
                <a:srgbClr val="7CB4DA"/>
              </a:solidFill>
              <a:latin typeface="MS PMincho" panose="02020600040205080304" pitchFamily="18" charset="-128"/>
              <a:ea typeface="MS PMincho" panose="02020600040205080304" pitchFamily="18" charset="-128"/>
              <a:cs typeface="A-OTF Reimin Y10 Pro"/>
            </a:endParaRPr>
          </a:p>
          <a:p>
            <a:pPr marL="2094334" marR="1869743" algn="ctr">
              <a:lnSpc>
                <a:spcPct val="158300"/>
              </a:lnSpc>
              <a:spcBef>
                <a:spcPts val="793"/>
              </a:spcBef>
            </a:pPr>
            <a:r>
              <a:rPr sz="1965" spc="204" dirty="0">
                <a:solidFill>
                  <a:srgbClr val="585656"/>
                </a:solidFill>
                <a:latin typeface="MS PMincho" panose="02020600040205080304" pitchFamily="18" charset="-128"/>
                <a:ea typeface="MS PMincho" panose="02020600040205080304" pitchFamily="18" charset="-128"/>
                <a:cs typeface="A-OTF Reimin Y10 Pro"/>
              </a:rPr>
              <a:t>やっぱり花束はいつもらっても嬉しいもの。 </a:t>
            </a:r>
            <a:endParaRPr lang="en-US" altLang="ja-JP" sz="1965" spc="204" dirty="0">
              <a:solidFill>
                <a:srgbClr val="585656"/>
              </a:solidFill>
              <a:latin typeface="MS PMincho" panose="02020600040205080304" pitchFamily="18" charset="-128"/>
              <a:ea typeface="MS PMincho" panose="02020600040205080304" pitchFamily="18" charset="-128"/>
              <a:cs typeface="A-OTF Reimin Y10 Pro"/>
            </a:endParaRPr>
          </a:p>
          <a:p>
            <a:pPr marL="2094334" marR="1869743" algn="ctr">
              <a:lnSpc>
                <a:spcPct val="158300"/>
              </a:lnSpc>
              <a:spcBef>
                <a:spcPts val="793"/>
              </a:spcBef>
            </a:pPr>
            <a:r>
              <a:rPr sz="1965" spc="204" dirty="0" err="1">
                <a:solidFill>
                  <a:srgbClr val="585656"/>
                </a:solidFill>
                <a:latin typeface="MS PMincho" panose="02020600040205080304" pitchFamily="18" charset="-128"/>
                <a:ea typeface="MS PMincho" panose="02020600040205080304" pitchFamily="18" charset="-128"/>
                <a:cs typeface="A-OTF Reimin Y10 Pro"/>
              </a:rPr>
              <a:t>贈るシーン、贈られる方の好きな色</a:t>
            </a:r>
            <a:r>
              <a:rPr sz="1965" spc="204" dirty="0">
                <a:solidFill>
                  <a:srgbClr val="585656"/>
                </a:solidFill>
                <a:latin typeface="MS PMincho" panose="02020600040205080304" pitchFamily="18" charset="-128"/>
                <a:ea typeface="MS PMincho" panose="02020600040205080304" pitchFamily="18" charset="-128"/>
                <a:cs typeface="A-OTF Reimin Y10 Pro"/>
              </a:rPr>
              <a:t>、</a:t>
            </a:r>
            <a:endParaRPr sz="1965" dirty="0">
              <a:latin typeface="MS PMincho" panose="02020600040205080304" pitchFamily="18" charset="-128"/>
              <a:ea typeface="MS PMincho" panose="02020600040205080304" pitchFamily="18" charset="-128"/>
              <a:cs typeface="A-OTF Reimin Y10 Pro"/>
            </a:endParaRPr>
          </a:p>
          <a:p>
            <a:pPr marL="213500" algn="ctr">
              <a:spcBef>
                <a:spcPts val="1375"/>
              </a:spcBef>
            </a:pPr>
            <a:r>
              <a:rPr sz="1965" spc="204" dirty="0">
                <a:solidFill>
                  <a:srgbClr val="585656"/>
                </a:solidFill>
                <a:latin typeface="MS PMincho" panose="02020600040205080304" pitchFamily="18" charset="-128"/>
                <a:ea typeface="MS PMincho" panose="02020600040205080304" pitchFamily="18" charset="-128"/>
                <a:cs typeface="A-OTF Reimin Y10 Pro"/>
              </a:rPr>
              <a:t>イメージなどご相談ください。</a:t>
            </a:r>
            <a:endParaRPr sz="1965" dirty="0">
              <a:latin typeface="MS PMincho" panose="02020600040205080304" pitchFamily="18" charset="-128"/>
              <a:ea typeface="MS PMincho" panose="02020600040205080304" pitchFamily="18" charset="-128"/>
              <a:cs typeface="A-OTF Reimin Y10 Pro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516442" y="13797840"/>
            <a:ext cx="5334007" cy="930892"/>
          </a:xfrm>
          <a:prstGeom prst="rect">
            <a:avLst/>
          </a:prstGeom>
        </p:spPr>
        <p:txBody>
          <a:bodyPr vert="horz" wrap="square" lIns="0" tIns="184844" rIns="0" bIns="0" rtlCol="0">
            <a:spAutoFit/>
          </a:bodyPr>
          <a:lstStyle/>
          <a:p>
            <a:pPr algn="ctr">
              <a:spcBef>
                <a:spcPts val="1456"/>
              </a:spcBef>
            </a:pPr>
            <a:r>
              <a:rPr sz="2256" b="1" spc="22" dirty="0">
                <a:solidFill>
                  <a:srgbClr val="585656"/>
                </a:solidFill>
                <a:latin typeface="YuGothic"/>
                <a:cs typeface="YuGothic"/>
              </a:rPr>
              <a:t>-</a:t>
            </a:r>
            <a:r>
              <a:rPr sz="2256" b="1" spc="102" dirty="0">
                <a:solidFill>
                  <a:srgbClr val="585656"/>
                </a:solidFill>
                <a:latin typeface="YuGothic"/>
                <a:cs typeface="YuGothic"/>
              </a:rPr>
              <a:t> </a:t>
            </a:r>
            <a:r>
              <a:rPr sz="2256" b="1" spc="277" dirty="0">
                <a:solidFill>
                  <a:srgbClr val="585656"/>
                </a:solidFill>
                <a:latin typeface="YuGothic"/>
                <a:cs typeface="YuGothic"/>
              </a:rPr>
              <a:t>ゴージャ</a:t>
            </a:r>
            <a:r>
              <a:rPr sz="2256" b="1" spc="51" dirty="0">
                <a:solidFill>
                  <a:srgbClr val="585656"/>
                </a:solidFill>
                <a:latin typeface="YuGothic"/>
                <a:cs typeface="YuGothic"/>
              </a:rPr>
              <a:t>ス</a:t>
            </a:r>
            <a:r>
              <a:rPr sz="2256" b="1" spc="102" dirty="0">
                <a:solidFill>
                  <a:srgbClr val="585656"/>
                </a:solidFill>
                <a:latin typeface="YuGothic"/>
                <a:cs typeface="YuGothic"/>
              </a:rPr>
              <a:t> </a:t>
            </a:r>
            <a:r>
              <a:rPr sz="2256" b="1" spc="22" dirty="0">
                <a:solidFill>
                  <a:srgbClr val="585656"/>
                </a:solidFill>
                <a:latin typeface="YuGothic"/>
                <a:cs typeface="YuGothic"/>
              </a:rPr>
              <a:t>-</a:t>
            </a:r>
            <a:endParaRPr sz="2256" dirty="0">
              <a:latin typeface="YuGothic"/>
              <a:cs typeface="YuGothic"/>
            </a:endParaRPr>
          </a:p>
          <a:p>
            <a:pPr marL="22182" algn="ctr">
              <a:spcBef>
                <a:spcPts val="1048"/>
              </a:spcBef>
            </a:pPr>
            <a:r>
              <a:rPr sz="1747" spc="182" dirty="0">
                <a:solidFill>
                  <a:srgbClr val="585656"/>
                </a:solidFill>
                <a:latin typeface="YuGo-Medium"/>
                <a:cs typeface="YuGo-Medium"/>
              </a:rPr>
              <a:t>¥5,000～</a:t>
            </a:r>
            <a:r>
              <a:rPr sz="1747" spc="-320" dirty="0">
                <a:solidFill>
                  <a:srgbClr val="585656"/>
                </a:solidFill>
                <a:latin typeface="YuGo-Medium"/>
                <a:cs typeface="YuGo-Medium"/>
              </a:rPr>
              <a:t> </a:t>
            </a:r>
            <a:endParaRPr sz="1747" dirty="0">
              <a:latin typeface="YuGo-Medium"/>
              <a:cs typeface="YuGo-Medium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608754" y="13797830"/>
            <a:ext cx="5333991" cy="930892"/>
          </a:xfrm>
          <a:prstGeom prst="rect">
            <a:avLst/>
          </a:prstGeom>
        </p:spPr>
        <p:txBody>
          <a:bodyPr vert="horz" wrap="square" lIns="0" tIns="184844" rIns="0" bIns="0" rtlCol="0">
            <a:spAutoFit/>
          </a:bodyPr>
          <a:lstStyle/>
          <a:p>
            <a:pPr algn="ctr">
              <a:spcBef>
                <a:spcPts val="1456"/>
              </a:spcBef>
            </a:pPr>
            <a:r>
              <a:rPr sz="2256" b="1" spc="22" dirty="0">
                <a:solidFill>
                  <a:srgbClr val="585656"/>
                </a:solidFill>
                <a:latin typeface="YuGothic"/>
                <a:cs typeface="YuGothic"/>
              </a:rPr>
              <a:t>-</a:t>
            </a:r>
            <a:r>
              <a:rPr sz="2256" b="1" spc="95" dirty="0">
                <a:solidFill>
                  <a:srgbClr val="585656"/>
                </a:solidFill>
                <a:latin typeface="YuGothic"/>
                <a:cs typeface="YuGothic"/>
              </a:rPr>
              <a:t> </a:t>
            </a:r>
            <a:r>
              <a:rPr sz="2256" b="1" spc="277" dirty="0">
                <a:solidFill>
                  <a:srgbClr val="585656"/>
                </a:solidFill>
                <a:latin typeface="YuGothic"/>
                <a:cs typeface="YuGothic"/>
              </a:rPr>
              <a:t>シック</a:t>
            </a:r>
            <a:r>
              <a:rPr sz="2256" b="1" spc="51" dirty="0">
                <a:solidFill>
                  <a:srgbClr val="585656"/>
                </a:solidFill>
                <a:latin typeface="YuGothic"/>
                <a:cs typeface="YuGothic"/>
              </a:rPr>
              <a:t>に</a:t>
            </a:r>
            <a:r>
              <a:rPr sz="2256" b="1" spc="102" dirty="0">
                <a:solidFill>
                  <a:srgbClr val="585656"/>
                </a:solidFill>
                <a:latin typeface="YuGothic"/>
                <a:cs typeface="YuGothic"/>
              </a:rPr>
              <a:t> </a:t>
            </a:r>
            <a:r>
              <a:rPr sz="2256" b="1" spc="22" dirty="0">
                <a:solidFill>
                  <a:srgbClr val="585656"/>
                </a:solidFill>
                <a:latin typeface="YuGothic"/>
                <a:cs typeface="YuGothic"/>
              </a:rPr>
              <a:t>-</a:t>
            </a:r>
            <a:endParaRPr sz="2256" dirty="0">
              <a:latin typeface="YuGothic"/>
              <a:cs typeface="YuGothic"/>
            </a:endParaRPr>
          </a:p>
          <a:p>
            <a:pPr marL="22182" algn="ctr">
              <a:spcBef>
                <a:spcPts val="1048"/>
              </a:spcBef>
            </a:pPr>
            <a:r>
              <a:rPr sz="1747" spc="182" dirty="0">
                <a:solidFill>
                  <a:srgbClr val="585656"/>
                </a:solidFill>
                <a:latin typeface="YuGo-Medium"/>
                <a:cs typeface="YuGo-Medium"/>
              </a:rPr>
              <a:t>¥5,000～</a:t>
            </a:r>
            <a:r>
              <a:rPr sz="1747" spc="-320" dirty="0">
                <a:solidFill>
                  <a:srgbClr val="585656"/>
                </a:solidFill>
                <a:latin typeface="YuGo-Medium"/>
                <a:cs typeface="YuGo-Medium"/>
              </a:rPr>
              <a:t> </a:t>
            </a:r>
            <a:endParaRPr sz="1747" dirty="0">
              <a:latin typeface="YuGo-Medium"/>
              <a:cs typeface="YuGo-Medium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516442" y="9328442"/>
            <a:ext cx="5334007" cy="434039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3813"/>
          </a:p>
        </p:txBody>
      </p:sp>
      <p:sp>
        <p:nvSpPr>
          <p:cNvPr id="8" name="object 8"/>
          <p:cNvSpPr/>
          <p:nvPr/>
        </p:nvSpPr>
        <p:spPr>
          <a:xfrm>
            <a:off x="8619847" y="9328442"/>
            <a:ext cx="5333991" cy="434039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3813"/>
          </a:p>
        </p:txBody>
      </p:sp>
      <p:sp>
        <p:nvSpPr>
          <p:cNvPr id="9" name="object 9"/>
          <p:cNvSpPr txBox="1"/>
          <p:nvPr/>
        </p:nvSpPr>
        <p:spPr>
          <a:xfrm>
            <a:off x="8619847" y="19501601"/>
            <a:ext cx="5322899" cy="930892"/>
          </a:xfrm>
          <a:prstGeom prst="rect">
            <a:avLst/>
          </a:prstGeom>
        </p:spPr>
        <p:txBody>
          <a:bodyPr vert="horz" wrap="square" lIns="0" tIns="184844" rIns="0" bIns="0" rtlCol="0">
            <a:spAutoFit/>
          </a:bodyPr>
          <a:lstStyle/>
          <a:p>
            <a:pPr algn="ctr">
              <a:spcBef>
                <a:spcPts val="1456"/>
              </a:spcBef>
            </a:pPr>
            <a:r>
              <a:rPr sz="2256" b="1" spc="22" dirty="0">
                <a:solidFill>
                  <a:srgbClr val="585656"/>
                </a:solidFill>
                <a:latin typeface="YuGothic"/>
                <a:cs typeface="YuGothic"/>
              </a:rPr>
              <a:t>-</a:t>
            </a:r>
            <a:r>
              <a:rPr sz="2256" b="1" spc="102" dirty="0">
                <a:solidFill>
                  <a:srgbClr val="585656"/>
                </a:solidFill>
                <a:latin typeface="YuGothic"/>
                <a:cs typeface="YuGothic"/>
              </a:rPr>
              <a:t> </a:t>
            </a:r>
            <a:r>
              <a:rPr sz="2256" b="1" spc="277" dirty="0">
                <a:solidFill>
                  <a:srgbClr val="585656"/>
                </a:solidFill>
                <a:latin typeface="YuGothic"/>
                <a:cs typeface="YuGothic"/>
              </a:rPr>
              <a:t>フレッシュ</a:t>
            </a:r>
            <a:r>
              <a:rPr sz="2256" b="1" spc="51" dirty="0">
                <a:solidFill>
                  <a:srgbClr val="585656"/>
                </a:solidFill>
                <a:latin typeface="YuGothic"/>
                <a:cs typeface="YuGothic"/>
              </a:rPr>
              <a:t>に</a:t>
            </a:r>
            <a:r>
              <a:rPr sz="2256" b="1" spc="102" dirty="0">
                <a:solidFill>
                  <a:srgbClr val="585656"/>
                </a:solidFill>
                <a:latin typeface="YuGothic"/>
                <a:cs typeface="YuGothic"/>
              </a:rPr>
              <a:t> </a:t>
            </a:r>
            <a:r>
              <a:rPr sz="2256" b="1" spc="22" dirty="0">
                <a:solidFill>
                  <a:srgbClr val="585656"/>
                </a:solidFill>
                <a:latin typeface="YuGothic"/>
                <a:cs typeface="YuGothic"/>
              </a:rPr>
              <a:t>-</a:t>
            </a:r>
            <a:endParaRPr sz="2256" dirty="0">
              <a:latin typeface="YuGothic"/>
              <a:cs typeface="YuGothic"/>
            </a:endParaRPr>
          </a:p>
          <a:p>
            <a:pPr marL="22182" algn="ctr">
              <a:spcBef>
                <a:spcPts val="1048"/>
              </a:spcBef>
            </a:pPr>
            <a:r>
              <a:rPr sz="1747" b="1" spc="182" dirty="0">
                <a:solidFill>
                  <a:srgbClr val="585656"/>
                </a:solidFill>
                <a:latin typeface="YuGothic"/>
                <a:cs typeface="YuGothic"/>
              </a:rPr>
              <a:t>¥1,000～</a:t>
            </a:r>
            <a:r>
              <a:rPr sz="1747" b="1" spc="-320" dirty="0">
                <a:solidFill>
                  <a:srgbClr val="585656"/>
                </a:solidFill>
                <a:latin typeface="YuGothic"/>
                <a:cs typeface="YuGothic"/>
              </a:rPr>
              <a:t> </a:t>
            </a:r>
            <a:endParaRPr sz="1747" dirty="0">
              <a:latin typeface="YuGothic"/>
              <a:cs typeface="YuGothic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516441" y="19501601"/>
            <a:ext cx="5334006" cy="930892"/>
          </a:xfrm>
          <a:prstGeom prst="rect">
            <a:avLst/>
          </a:prstGeom>
        </p:spPr>
        <p:txBody>
          <a:bodyPr vert="horz" wrap="square" lIns="0" tIns="184844" rIns="0" bIns="0" rtlCol="0">
            <a:spAutoFit/>
          </a:bodyPr>
          <a:lstStyle/>
          <a:p>
            <a:pPr algn="ctr">
              <a:spcBef>
                <a:spcPts val="1456"/>
              </a:spcBef>
            </a:pPr>
            <a:r>
              <a:rPr sz="2256" b="1" spc="22" dirty="0">
                <a:solidFill>
                  <a:srgbClr val="585656"/>
                </a:solidFill>
                <a:latin typeface="YuGothic"/>
                <a:cs typeface="YuGothic"/>
              </a:rPr>
              <a:t>-</a:t>
            </a:r>
            <a:r>
              <a:rPr sz="2256" b="1" spc="102" dirty="0">
                <a:solidFill>
                  <a:srgbClr val="585656"/>
                </a:solidFill>
                <a:latin typeface="YuGothic"/>
                <a:cs typeface="YuGothic"/>
              </a:rPr>
              <a:t> </a:t>
            </a:r>
            <a:r>
              <a:rPr sz="2256" b="1" spc="277" dirty="0">
                <a:solidFill>
                  <a:srgbClr val="585656"/>
                </a:solidFill>
                <a:latin typeface="YuGothic"/>
                <a:cs typeface="YuGothic"/>
              </a:rPr>
              <a:t>明るくかわい</a:t>
            </a:r>
            <a:r>
              <a:rPr sz="2256" b="1" spc="51" dirty="0">
                <a:solidFill>
                  <a:srgbClr val="585656"/>
                </a:solidFill>
                <a:latin typeface="YuGothic"/>
                <a:cs typeface="YuGothic"/>
              </a:rPr>
              <a:t>い</a:t>
            </a:r>
            <a:r>
              <a:rPr sz="2256" b="1" spc="102" dirty="0">
                <a:solidFill>
                  <a:srgbClr val="585656"/>
                </a:solidFill>
                <a:latin typeface="YuGothic"/>
                <a:cs typeface="YuGothic"/>
              </a:rPr>
              <a:t> </a:t>
            </a:r>
            <a:r>
              <a:rPr sz="2256" b="1" spc="22" dirty="0">
                <a:solidFill>
                  <a:srgbClr val="585656"/>
                </a:solidFill>
                <a:latin typeface="YuGothic"/>
                <a:cs typeface="YuGothic"/>
              </a:rPr>
              <a:t>-</a:t>
            </a:r>
            <a:endParaRPr sz="2256" dirty="0">
              <a:latin typeface="YuGothic"/>
              <a:cs typeface="YuGothic"/>
            </a:endParaRPr>
          </a:p>
          <a:p>
            <a:pPr marL="22182" algn="ctr">
              <a:spcBef>
                <a:spcPts val="1048"/>
              </a:spcBef>
            </a:pPr>
            <a:r>
              <a:rPr sz="1747" spc="182" dirty="0">
                <a:solidFill>
                  <a:srgbClr val="585656"/>
                </a:solidFill>
                <a:latin typeface="YuGo-Medium"/>
                <a:cs typeface="YuGo-Medium"/>
              </a:rPr>
              <a:t>¥5,000～</a:t>
            </a:r>
            <a:r>
              <a:rPr sz="1747" spc="-320" dirty="0">
                <a:solidFill>
                  <a:srgbClr val="585656"/>
                </a:solidFill>
                <a:latin typeface="YuGo-Medium"/>
                <a:cs typeface="YuGo-Medium"/>
              </a:rPr>
              <a:t> </a:t>
            </a:r>
            <a:endParaRPr sz="1747" dirty="0">
              <a:latin typeface="YuGo-Medium"/>
              <a:cs typeface="YuGo-Medium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2516442" y="15032203"/>
            <a:ext cx="5334007" cy="434039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3813"/>
          </a:p>
        </p:txBody>
      </p:sp>
      <p:sp>
        <p:nvSpPr>
          <p:cNvPr id="12" name="object 12"/>
          <p:cNvSpPr/>
          <p:nvPr/>
        </p:nvSpPr>
        <p:spPr>
          <a:xfrm>
            <a:off x="8619847" y="15032203"/>
            <a:ext cx="5333991" cy="434039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3813"/>
          </a:p>
        </p:txBody>
      </p:sp>
      <p:sp>
        <p:nvSpPr>
          <p:cNvPr id="13" name="object 13"/>
          <p:cNvSpPr/>
          <p:nvPr/>
        </p:nvSpPr>
        <p:spPr>
          <a:xfrm>
            <a:off x="8619847" y="20735963"/>
            <a:ext cx="5333991" cy="434039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3813" dirty="0"/>
          </a:p>
        </p:txBody>
      </p:sp>
      <p:sp>
        <p:nvSpPr>
          <p:cNvPr id="14" name="object 14"/>
          <p:cNvSpPr txBox="1"/>
          <p:nvPr/>
        </p:nvSpPr>
        <p:spPr>
          <a:xfrm>
            <a:off x="2516441" y="25205372"/>
            <a:ext cx="5334007" cy="930892"/>
          </a:xfrm>
          <a:prstGeom prst="rect">
            <a:avLst/>
          </a:prstGeom>
        </p:spPr>
        <p:txBody>
          <a:bodyPr vert="horz" wrap="square" lIns="0" tIns="184844" rIns="0" bIns="0" rtlCol="0">
            <a:spAutoFit/>
          </a:bodyPr>
          <a:lstStyle/>
          <a:p>
            <a:pPr algn="ctr">
              <a:spcBef>
                <a:spcPts val="1456"/>
              </a:spcBef>
            </a:pPr>
            <a:r>
              <a:rPr sz="2256" b="1" spc="22" dirty="0">
                <a:solidFill>
                  <a:srgbClr val="585656"/>
                </a:solidFill>
                <a:latin typeface="YuGothic"/>
                <a:cs typeface="YuGothic"/>
              </a:rPr>
              <a:t>-</a:t>
            </a:r>
            <a:r>
              <a:rPr sz="2256" b="1" spc="102" dirty="0">
                <a:solidFill>
                  <a:srgbClr val="585656"/>
                </a:solidFill>
                <a:latin typeface="YuGothic"/>
                <a:cs typeface="YuGothic"/>
              </a:rPr>
              <a:t> </a:t>
            </a:r>
            <a:r>
              <a:rPr sz="2256" b="1" spc="277" dirty="0">
                <a:solidFill>
                  <a:srgbClr val="585656"/>
                </a:solidFill>
                <a:latin typeface="YuGothic"/>
                <a:cs typeface="YuGothic"/>
              </a:rPr>
              <a:t>優しくふんわ</a:t>
            </a:r>
            <a:r>
              <a:rPr sz="2256" b="1" spc="51" dirty="0">
                <a:solidFill>
                  <a:srgbClr val="585656"/>
                </a:solidFill>
                <a:latin typeface="YuGothic"/>
                <a:cs typeface="YuGothic"/>
              </a:rPr>
              <a:t>り</a:t>
            </a:r>
            <a:r>
              <a:rPr sz="2256" b="1" spc="102" dirty="0">
                <a:solidFill>
                  <a:srgbClr val="585656"/>
                </a:solidFill>
                <a:latin typeface="YuGothic"/>
                <a:cs typeface="YuGothic"/>
              </a:rPr>
              <a:t> </a:t>
            </a:r>
            <a:r>
              <a:rPr sz="2256" b="1" spc="22" dirty="0">
                <a:solidFill>
                  <a:srgbClr val="585656"/>
                </a:solidFill>
                <a:latin typeface="YuGothic"/>
                <a:cs typeface="YuGothic"/>
              </a:rPr>
              <a:t>-</a:t>
            </a:r>
            <a:endParaRPr sz="2256" dirty="0">
              <a:latin typeface="YuGothic"/>
              <a:cs typeface="YuGothic"/>
            </a:endParaRPr>
          </a:p>
          <a:p>
            <a:pPr marL="22182" algn="ctr">
              <a:spcBef>
                <a:spcPts val="1048"/>
              </a:spcBef>
            </a:pPr>
            <a:r>
              <a:rPr sz="1747" spc="182" dirty="0">
                <a:solidFill>
                  <a:srgbClr val="585656"/>
                </a:solidFill>
                <a:latin typeface="YuGo-Medium"/>
                <a:cs typeface="YuGo-Medium"/>
              </a:rPr>
              <a:t>¥1,000～</a:t>
            </a:r>
            <a:r>
              <a:rPr sz="1747" spc="-320" dirty="0">
                <a:solidFill>
                  <a:srgbClr val="585656"/>
                </a:solidFill>
                <a:latin typeface="YuGo-Medium"/>
                <a:cs typeface="YuGo-Medium"/>
              </a:rPr>
              <a:t> </a:t>
            </a:r>
            <a:endParaRPr sz="1747" dirty="0">
              <a:latin typeface="YuGo-Medium"/>
              <a:cs typeface="YuGo-Medium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608754" y="25205372"/>
            <a:ext cx="5322899" cy="930892"/>
          </a:xfrm>
          <a:prstGeom prst="rect">
            <a:avLst/>
          </a:prstGeom>
        </p:spPr>
        <p:txBody>
          <a:bodyPr vert="horz" wrap="square" lIns="0" tIns="184844" rIns="0" bIns="0" rtlCol="0">
            <a:spAutoFit/>
          </a:bodyPr>
          <a:lstStyle/>
          <a:p>
            <a:pPr algn="ctr">
              <a:spcBef>
                <a:spcPts val="1456"/>
              </a:spcBef>
            </a:pPr>
            <a:r>
              <a:rPr sz="2256" b="1" spc="22" dirty="0">
                <a:solidFill>
                  <a:srgbClr val="585656"/>
                </a:solidFill>
                <a:latin typeface="YuGothic"/>
                <a:cs typeface="YuGothic"/>
              </a:rPr>
              <a:t>-</a:t>
            </a:r>
            <a:r>
              <a:rPr sz="2256" b="1" spc="102" dirty="0">
                <a:solidFill>
                  <a:srgbClr val="585656"/>
                </a:solidFill>
                <a:latin typeface="YuGothic"/>
                <a:cs typeface="YuGothic"/>
              </a:rPr>
              <a:t> </a:t>
            </a:r>
            <a:r>
              <a:rPr sz="2256" b="1" spc="277" dirty="0">
                <a:solidFill>
                  <a:srgbClr val="585656"/>
                </a:solidFill>
                <a:latin typeface="YuGothic"/>
                <a:cs typeface="YuGothic"/>
              </a:rPr>
              <a:t>エレガント</a:t>
            </a:r>
            <a:r>
              <a:rPr sz="2256" b="1" spc="51" dirty="0">
                <a:solidFill>
                  <a:srgbClr val="585656"/>
                </a:solidFill>
                <a:latin typeface="YuGothic"/>
                <a:cs typeface="YuGothic"/>
              </a:rPr>
              <a:t>に</a:t>
            </a:r>
            <a:r>
              <a:rPr sz="2256" b="1" spc="102" dirty="0">
                <a:solidFill>
                  <a:srgbClr val="585656"/>
                </a:solidFill>
                <a:latin typeface="YuGothic"/>
                <a:cs typeface="YuGothic"/>
              </a:rPr>
              <a:t> </a:t>
            </a:r>
            <a:r>
              <a:rPr sz="2256" b="1" spc="22" dirty="0">
                <a:solidFill>
                  <a:srgbClr val="585656"/>
                </a:solidFill>
                <a:latin typeface="YuGothic"/>
                <a:cs typeface="YuGothic"/>
              </a:rPr>
              <a:t>-</a:t>
            </a:r>
            <a:endParaRPr sz="2256" dirty="0">
              <a:latin typeface="YuGothic"/>
              <a:cs typeface="YuGothic"/>
            </a:endParaRPr>
          </a:p>
          <a:p>
            <a:pPr marL="22182" algn="ctr">
              <a:spcBef>
                <a:spcPts val="1048"/>
              </a:spcBef>
            </a:pPr>
            <a:r>
              <a:rPr sz="1747" spc="182" dirty="0">
                <a:solidFill>
                  <a:srgbClr val="585656"/>
                </a:solidFill>
                <a:latin typeface="YuGo-Medium"/>
                <a:cs typeface="YuGo-Medium"/>
              </a:rPr>
              <a:t>¥1,000～</a:t>
            </a:r>
            <a:r>
              <a:rPr sz="1747" spc="-320" dirty="0">
                <a:solidFill>
                  <a:srgbClr val="585656"/>
                </a:solidFill>
                <a:latin typeface="YuGo-Medium"/>
                <a:cs typeface="YuGo-Medium"/>
              </a:rPr>
              <a:t> </a:t>
            </a:r>
            <a:endParaRPr sz="1747" dirty="0">
              <a:latin typeface="YuGo-Medium"/>
              <a:cs typeface="YuGo-Medium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2516442" y="20735963"/>
            <a:ext cx="5334007" cy="434039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3813"/>
          </a:p>
        </p:txBody>
      </p:sp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xfrm>
            <a:off x="4841136" y="2571979"/>
            <a:ext cx="6770718" cy="1226360"/>
          </a:xfrm>
          <a:prstGeom prst="rect">
            <a:avLst/>
          </a:prstGeom>
        </p:spPr>
        <p:txBody>
          <a:bodyPr vert="horz" wrap="square" lIns="0" tIns="16636" rIns="0" bIns="0" rtlCol="0">
            <a:spAutoFit/>
          </a:bodyPr>
          <a:lstStyle/>
          <a:p>
            <a:pPr marL="18485" algn="ctr">
              <a:spcBef>
                <a:spcPts val="131"/>
              </a:spcBef>
            </a:pPr>
            <a:r>
              <a:rPr sz="7860" b="1" spc="370" dirty="0" err="1">
                <a:solidFill>
                  <a:srgbClr val="7FCDEC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A-OTF Reimin Y10 Pro"/>
              </a:rPr>
              <a:t>花束を贈る</a:t>
            </a:r>
            <a:r>
              <a:rPr lang="en-US" altLang="ja-JP" sz="7860" b="1" spc="370" dirty="0">
                <a:solidFill>
                  <a:srgbClr val="7FCDEC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A-OTF Reimin Y10 Pro"/>
              </a:rPr>
              <a:t> </a:t>
            </a:r>
            <a:endParaRPr sz="7860" b="1" dirty="0">
              <a:solidFill>
                <a:srgbClr val="7FCDEC"/>
              </a:solidFill>
              <a:latin typeface="Yu Gothic" panose="020B0400000000000000" pitchFamily="34" charset="-128"/>
              <a:ea typeface="Yu Gothic" panose="020B0400000000000000" pitchFamily="34" charset="-128"/>
              <a:cs typeface="A-OTF Reimin Y10 Pro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351562" y="4191000"/>
            <a:ext cx="11756076" cy="949390"/>
          </a:xfrm>
          <a:prstGeom prst="rect">
            <a:avLst/>
          </a:prstGeom>
        </p:spPr>
        <p:txBody>
          <a:bodyPr vert="horz" wrap="square" lIns="0" tIns="24030" rIns="0" bIns="0" rtlCol="0">
            <a:spAutoFit/>
          </a:bodyPr>
          <a:lstStyle/>
          <a:p>
            <a:pPr marL="18485" algn="ctr">
              <a:spcBef>
                <a:spcPts val="189"/>
              </a:spcBef>
            </a:pPr>
            <a:r>
              <a:rPr sz="2256" spc="65" dirty="0">
                <a:solidFill>
                  <a:srgbClr val="585656"/>
                </a:solidFill>
                <a:latin typeface="A-OTF Reimin Y10 Pro"/>
                <a:cs typeface="A-OTF Reimin Y10 Pro"/>
              </a:rPr>
              <a:t>お誕生日、お祝い、</a:t>
            </a:r>
            <a:r>
              <a:rPr sz="2256" spc="65" dirty="0">
                <a:solidFill>
                  <a:srgbClr val="585656"/>
                </a:solidFill>
                <a:latin typeface="A-OTF Reimin Y10 Pro"/>
              </a:rPr>
              <a:t>送別会、</a:t>
            </a:r>
            <a:r>
              <a:rPr sz="2256" spc="65" dirty="0">
                <a:solidFill>
                  <a:srgbClr val="585656"/>
                </a:solidFill>
                <a:latin typeface="A-OTF Reimin Y10 Pro"/>
                <a:cs typeface="A-OTF Reimin Y10 Pro"/>
              </a:rPr>
              <a:t>発表会などお花をプレゼントしませんか？</a:t>
            </a:r>
            <a:endParaRPr sz="2256" dirty="0">
              <a:latin typeface="A-OTF Reimin Y10 Pro"/>
              <a:cs typeface="A-OTF Reimin Y10 Pro"/>
            </a:endParaRPr>
          </a:p>
          <a:p>
            <a:pPr marL="146030" algn="ctr">
              <a:spcBef>
                <a:spcPts val="1776"/>
              </a:spcBef>
            </a:pPr>
            <a:r>
              <a:rPr sz="2256" spc="65" dirty="0" err="1">
                <a:solidFill>
                  <a:srgbClr val="585656"/>
                </a:solidFill>
                <a:latin typeface="A-OTF Reimin Y10 Pro"/>
                <a:cs typeface="A-OTF Reimin Y10 Pro"/>
              </a:rPr>
              <a:t>スタッフまでお気軽にご相談ください</a:t>
            </a:r>
            <a:endParaRPr sz="1965" dirty="0">
              <a:latin typeface="A-OTF Reimin Y10 Pro"/>
              <a:cs typeface="A-OTF Reimin Y10 Pro"/>
            </a:endParaRPr>
          </a:p>
        </p:txBody>
      </p:sp>
      <p:pic>
        <p:nvPicPr>
          <p:cNvPr id="30" name="図 29">
            <a:extLst>
              <a:ext uri="{FF2B5EF4-FFF2-40B4-BE49-F238E27FC236}">
                <a16:creationId xmlns:a16="http://schemas.microsoft.com/office/drawing/2014/main" id="{FC33A1AC-6FED-B247-ADAC-47E147B31A5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41429"/>
            <a:ext cx="16459200" cy="45699"/>
          </a:xfrm>
          <a:prstGeom prst="rect">
            <a:avLst/>
          </a:prstGeom>
        </p:spPr>
      </p:pic>
      <p:sp>
        <p:nvSpPr>
          <p:cNvPr id="20" name="object 20"/>
          <p:cNvSpPr txBox="1"/>
          <p:nvPr/>
        </p:nvSpPr>
        <p:spPr>
          <a:xfrm>
            <a:off x="5683485" y="28344211"/>
            <a:ext cx="5079329" cy="403143"/>
          </a:xfrm>
          <a:prstGeom prst="rect">
            <a:avLst/>
          </a:prstGeom>
        </p:spPr>
        <p:txBody>
          <a:bodyPr vert="horz" wrap="square" lIns="0" tIns="22181" rIns="0" bIns="0" rtlCol="0">
            <a:spAutoFit/>
          </a:bodyPr>
          <a:lstStyle/>
          <a:p>
            <a:pPr marL="18485" algn="ctr">
              <a:spcBef>
                <a:spcPts val="175"/>
              </a:spcBef>
            </a:pPr>
            <a:r>
              <a:rPr sz="2474" spc="15" dirty="0">
                <a:solidFill>
                  <a:srgbClr val="FFFFFF"/>
                </a:solidFill>
                <a:latin typeface="MS PMincho" panose="02020600040205080304" pitchFamily="18" charset="-128"/>
                <a:ea typeface="MS PMincho" panose="02020600040205080304" pitchFamily="18" charset="-128"/>
                <a:cs typeface="Bodoni 72 Smallcaps"/>
              </a:rPr>
              <a:t>FLOWER SHOP</a:t>
            </a:r>
            <a:r>
              <a:rPr sz="2474" spc="-73" dirty="0">
                <a:solidFill>
                  <a:srgbClr val="FFFFFF"/>
                </a:solidFill>
                <a:latin typeface="MS PMincho" panose="02020600040205080304" pitchFamily="18" charset="-128"/>
                <a:ea typeface="MS PMincho" panose="02020600040205080304" pitchFamily="18" charset="-128"/>
                <a:cs typeface="Bodoni 72 Smallcaps"/>
              </a:rPr>
              <a:t> </a:t>
            </a:r>
            <a:r>
              <a:rPr sz="2474" spc="7" dirty="0">
                <a:solidFill>
                  <a:srgbClr val="FFFFFF"/>
                </a:solidFill>
                <a:latin typeface="MS PMincho" panose="02020600040205080304" pitchFamily="18" charset="-128"/>
                <a:ea typeface="MS PMincho" panose="02020600040205080304" pitchFamily="18" charset="-128"/>
                <a:cs typeface="Bodoni 72 Smallcaps"/>
              </a:rPr>
              <a:t>iodata</a:t>
            </a:r>
            <a:endParaRPr sz="2474" dirty="0">
              <a:latin typeface="MS PMincho" panose="02020600040205080304" pitchFamily="18" charset="-128"/>
              <a:ea typeface="MS PMincho" panose="02020600040205080304" pitchFamily="18" charset="-128"/>
              <a:cs typeface="Bodoni 72 Smallcaps"/>
            </a:endParaRPr>
          </a:p>
        </p:txBody>
      </p:sp>
      <p:pic>
        <p:nvPicPr>
          <p:cNvPr id="29" name="図 28">
            <a:extLst>
              <a:ext uri="{FF2B5EF4-FFF2-40B4-BE49-F238E27FC236}">
                <a16:creationId xmlns:a16="http://schemas.microsoft.com/office/drawing/2014/main" id="{79AE86AC-E909-3144-BCD6-FBE5425C726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38800"/>
            <a:ext cx="16459200" cy="4569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21E5D81E01F4FD4EB69A9FAF19B6EFF9" ma:contentTypeVersion="7" ma:contentTypeDescription="新しいドキュメントを作成します。" ma:contentTypeScope="" ma:versionID="448a1f70a597bbba695ae0ea485e11f7">
  <xsd:schema xmlns:xsd="http://www.w3.org/2001/XMLSchema" xmlns:xs="http://www.w3.org/2001/XMLSchema" xmlns:p="http://schemas.microsoft.com/office/2006/metadata/properties" xmlns:ns2="43d42fab-7131-4895-b54c-2b9b5c31e680" targetNamespace="http://schemas.microsoft.com/office/2006/metadata/properties" ma:root="true" ma:fieldsID="f1513fd3fe861a3ac8e457a53d94de45" ns2:_="">
    <xsd:import namespace="43d42fab-7131-4895-b54c-2b9b5c31e68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d42fab-7131-4895-b54c-2b9b5c31e6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0BDDAEC-F842-4250-A56F-69E64B870A4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3d42fab-7131-4895-b54c-2b9b5c31e68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AEF2179-97FC-4E24-A6B3-458579856D6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0AE3BEB-7279-4244-9B64-9D9F287A3C2B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187</TotalTime>
  <Words>61</Words>
  <Application>Microsoft Office PowerPoint</Application>
  <PresentationFormat>ユーザー設定</PresentationFormat>
  <Paragraphs>23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10" baseType="lpstr">
      <vt:lpstr>A-OTF Reimin Y10 Pro</vt:lpstr>
      <vt:lpstr>LarissaLight</vt:lpstr>
      <vt:lpstr>MS PMincho</vt:lpstr>
      <vt:lpstr>YuGo-Medium</vt:lpstr>
      <vt:lpstr>YuGothic</vt:lpstr>
      <vt:lpstr>游ゴシック</vt:lpstr>
      <vt:lpstr>游ゴシック</vt:lpstr>
      <vt:lpstr>Calibri</vt:lpstr>
      <vt:lpstr>Office Theme</vt:lpstr>
      <vt:lpstr>花束を贈る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花屋サイネージ_0206</dc:title>
  <dc:creator>steer</dc:creator>
  <cp:lastModifiedBy>伊地知 麗子</cp:lastModifiedBy>
  <cp:revision>20</cp:revision>
  <dcterms:created xsi:type="dcterms:W3CDTF">2020-02-06T01:06:39Z</dcterms:created>
  <dcterms:modified xsi:type="dcterms:W3CDTF">2020-02-18T03:41:08Z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2020-02-06T00:00:00Z</vt:filetime>
  </property>
  <property fmtid="{D5CDD505-2E9C-101B-9397-08002B2CF9AE}" pid="3" name="Creator">
    <vt:lpwstr>Adobe Illustrator 24.0 (Macintosh)</vt:lpwstr>
  </property>
  <property fmtid="{D5CDD505-2E9C-101B-9397-08002B2CF9AE}" pid="4" name="LastSaved">
    <vt:filetime>2020-02-06T00:00:00Z</vt:filetime>
  </property>
  <property fmtid="{D5CDD505-2E9C-101B-9397-08002B2CF9AE}" pid="5" name="ContentTypeId">
    <vt:lpwstr>0x01010021E5D81E01F4FD4EB69A9FAF19B6EFF9</vt:lpwstr>
  </property>
</Properties>
</file>