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6459200" cy="29260800"/>
  <p:notesSz cx="11303000" cy="20104100"/>
  <p:defaultTextStyle>
    <a:defPPr>
      <a:defRPr lang="ja-JP"/>
    </a:defPPr>
    <a:lvl1pPr marL="0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1pPr>
    <a:lvl2pPr marL="665546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2pPr>
    <a:lvl3pPr marL="1331092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3pPr>
    <a:lvl4pPr marL="1996638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4pPr>
    <a:lvl5pPr marL="2662184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5pPr>
    <a:lvl6pPr marL="3327730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6pPr>
    <a:lvl7pPr marL="3993276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7pPr>
    <a:lvl8pPr marL="4658822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8pPr>
    <a:lvl9pPr marL="5324368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2" userDrawn="1">
          <p15:clr>
            <a:srgbClr val="A4A3A4"/>
          </p15:clr>
        </p15:guide>
        <p15:guide id="2" pos="31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400"/>
    <a:srgbClr val="43C4D6"/>
    <a:srgbClr val="FF5C14"/>
    <a:srgbClr val="CEECF3"/>
    <a:srgbClr val="49D5E9"/>
    <a:srgbClr val="F87477"/>
    <a:srgbClr val="FF7710"/>
    <a:srgbClr val="FF7678"/>
    <a:srgbClr val="FADF6A"/>
    <a:srgbClr val="FF88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49"/>
    <p:restoredTop sz="94695"/>
  </p:normalViewPr>
  <p:slideViewPr>
    <p:cSldViewPr>
      <p:cViewPr varScale="1">
        <p:scale>
          <a:sx n="21" d="100"/>
          <a:sy n="21" d="100"/>
        </p:scale>
        <p:origin x="3306" y="90"/>
      </p:cViewPr>
      <p:guideLst>
        <p:guide orient="horz" pos="4192"/>
        <p:guide pos="314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0T13:33:46.074"/>
    </inkml:context>
    <inkml:brush xml:id="br0">
      <inkml:brushProperty name="width" value="0.34286" units="cm"/>
      <inkml:brushProperty name="height" value="0.34286" units="cm"/>
      <inkml:brushProperty name="color" value="#FFF400"/>
    </inkml:brush>
  </inkml:definitions>
  <inkml:trace contextRef="#ctx0" brushRef="#br0">1 1 15134,'46'21'337,"-1"1"1,35 15-140,-51-27-80,3 1 2,4 1-36,-1 2-8,4 0 30,-1 2-8,16 9 56,12 8-112,-12-6 42,13 12-33,-40-20 72,22 24-115,-26-19 107,15 24-106,-23-24 83,7 23-84,-11-17 169,5 33-127,-9-30 1,2 32-12,-7-33 11,-1 23 1,-1-23 69,-8 30-112,3-31 74,-10 26-82,6-31 39,-7 16-42,5-17 11,-11 30-8,11-25 68,-8 31-68,12-31 92,-8 35-86,9-31 41,-3 28-44,6-33 5,2 19-8,1-20 9,0 19-9,1-20 53,12 31-3,-5-26 18,17 28-63,-11-33 43,13 15-40,-11-20 54,23 23-57,-18-22 7,24 20-10,-22-26 12,34 14-14,-25-16 6,35 14 50,-32-13-64,22 11 8,-23-12-42,16 8 2,-23-13 46,17 9-6,-25-12 3,11 5-3,-21-9-56,0 0-3221,-6-2 0,-16-15 0,4 8 2977,-18-17 0,19 18 1,-3-3-1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0T13:33:47.840"/>
    </inkml:context>
    <inkml:brush xml:id="br0">
      <inkml:brushProperty name="width" value="0.34286" units="cm"/>
      <inkml:brushProperty name="height" value="0.34286" units="cm"/>
      <inkml:brushProperty name="color" value="#FFF400"/>
    </inkml:brush>
  </inkml:definitions>
  <inkml:trace contextRef="#ctx0" brushRef="#br0">1 0 6927,'18'5'1825,"-4"-1"1451,-14-4-2901,58-1-58,-35 0-26,46 2-36,-46 2 37,0 4-96,1 0 19,0 3-19,-1 0-36,-1 1 607,27 20-585,-21-13 148,26 24-232,-34-24 90,8 15-132,-14-16 257,11 22-259,-14-19 52,8 21-42,-11-20 99,4 16-99,-6-13 9,0 19 0,-3-16 179,1 43-168,-3-30 103,0 42-94,-1-41 89,-1 39-93,-1-42 1,-5 32-84,1-40 94,-3 20-91,4-21 122,0 27-83,3-28-31,0 25-12,2-30 21,1 28-18,4-23 34,8 28-36,1-26 52,16 26-49,-11-21-1,17 27-8,-17-28-19,31 25-29,-24-32 12,32 16 33,-26-24 3,31 11 3,-19-12-1,7-1 1,2-1-8,4-1-39,-3-2 1,0-1 43,-3-3 22,0 0 1,1 1-35,1 0-2,40 6-25,-57-9-14,16 1 50,-26-4-8,11 2 0,-19-4-118,5 0 17,-16-2-3165,1 0 0,-31-7 0,10 3 2873,-27-9 1,28 9 0,-3-2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897438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6402388" y="0"/>
            <a:ext cx="4897437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84E45A-2943-F74A-9F59-A30095537FF7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743325" y="2513013"/>
            <a:ext cx="3816350" cy="6784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130300" y="9675813"/>
            <a:ext cx="9042400" cy="79152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4897438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6402388" y="19096038"/>
            <a:ext cx="4897437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F8586-A85F-1942-9CDF-BF4AA2F555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148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35133" y="9070849"/>
            <a:ext cx="13998180" cy="1377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70267" y="16386049"/>
            <a:ext cx="1152791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2119" y="1806914"/>
            <a:ext cx="8634607" cy="2004716"/>
          </a:xfrm>
        </p:spPr>
        <p:txBody>
          <a:bodyPr lIns="0" tIns="0" rIns="0" bIns="0"/>
          <a:lstStyle>
            <a:lvl1pPr>
              <a:defRPr sz="13027" b="0" i="0">
                <a:solidFill>
                  <a:srgbClr val="AD9464"/>
                </a:solidFill>
                <a:latin typeface="LarissaLight"/>
                <a:cs typeface="Lariss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2119" y="1806914"/>
            <a:ext cx="8634607" cy="2004716"/>
          </a:xfrm>
        </p:spPr>
        <p:txBody>
          <a:bodyPr lIns="0" tIns="0" rIns="0" bIns="0"/>
          <a:lstStyle>
            <a:lvl1pPr>
              <a:defRPr sz="13027" b="0" i="0">
                <a:solidFill>
                  <a:srgbClr val="AD9464"/>
                </a:solidFill>
                <a:latin typeface="LarissaLight"/>
                <a:cs typeface="Lariss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23422" y="6729985"/>
            <a:ext cx="716377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481250" y="6729985"/>
            <a:ext cx="716377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7/27/2020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2119" y="1806914"/>
            <a:ext cx="8634607" cy="2004716"/>
          </a:xfrm>
        </p:spPr>
        <p:txBody>
          <a:bodyPr lIns="0" tIns="0" rIns="0" bIns="0"/>
          <a:lstStyle>
            <a:lvl1pPr>
              <a:defRPr sz="13027" b="0" i="0">
                <a:solidFill>
                  <a:srgbClr val="AD9464"/>
                </a:solidFill>
                <a:latin typeface="LarissaLight"/>
                <a:cs typeface="Lariss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7/27/2020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7/27/2020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2119" y="1806914"/>
            <a:ext cx="8634607" cy="1377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950" b="0" i="0">
                <a:solidFill>
                  <a:srgbClr val="AD9464"/>
                </a:solidFill>
                <a:latin typeface="LarissaLight"/>
                <a:cs typeface="Lariss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23422" y="6729985"/>
            <a:ext cx="1482160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99272" y="27212546"/>
            <a:ext cx="5269903" cy="40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23422" y="27212546"/>
            <a:ext cx="3787742" cy="40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857282" y="27212546"/>
            <a:ext cx="3787742" cy="40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665455">
        <a:defRPr>
          <a:latin typeface="+mn-lt"/>
          <a:ea typeface="+mn-ea"/>
          <a:cs typeface="+mn-cs"/>
        </a:defRPr>
      </a:lvl2pPr>
      <a:lvl3pPr marL="1330909">
        <a:defRPr>
          <a:latin typeface="+mn-lt"/>
          <a:ea typeface="+mn-ea"/>
          <a:cs typeface="+mn-cs"/>
        </a:defRPr>
      </a:lvl3pPr>
      <a:lvl4pPr marL="1996364">
        <a:defRPr>
          <a:latin typeface="+mn-lt"/>
          <a:ea typeface="+mn-ea"/>
          <a:cs typeface="+mn-cs"/>
        </a:defRPr>
      </a:lvl4pPr>
      <a:lvl5pPr marL="2661818">
        <a:defRPr>
          <a:latin typeface="+mn-lt"/>
          <a:ea typeface="+mn-ea"/>
          <a:cs typeface="+mn-cs"/>
        </a:defRPr>
      </a:lvl5pPr>
      <a:lvl6pPr marL="3327273">
        <a:defRPr>
          <a:latin typeface="+mn-lt"/>
          <a:ea typeface="+mn-ea"/>
          <a:cs typeface="+mn-cs"/>
        </a:defRPr>
      </a:lvl6pPr>
      <a:lvl7pPr marL="3992728">
        <a:defRPr>
          <a:latin typeface="+mn-lt"/>
          <a:ea typeface="+mn-ea"/>
          <a:cs typeface="+mn-cs"/>
        </a:defRPr>
      </a:lvl7pPr>
      <a:lvl8pPr marL="4658182">
        <a:defRPr>
          <a:latin typeface="+mn-lt"/>
          <a:ea typeface="+mn-ea"/>
          <a:cs typeface="+mn-cs"/>
        </a:defRPr>
      </a:lvl8pPr>
      <a:lvl9pPr marL="5323637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665455">
        <a:defRPr>
          <a:latin typeface="+mn-lt"/>
          <a:ea typeface="+mn-ea"/>
          <a:cs typeface="+mn-cs"/>
        </a:defRPr>
      </a:lvl2pPr>
      <a:lvl3pPr marL="1330909">
        <a:defRPr>
          <a:latin typeface="+mn-lt"/>
          <a:ea typeface="+mn-ea"/>
          <a:cs typeface="+mn-cs"/>
        </a:defRPr>
      </a:lvl3pPr>
      <a:lvl4pPr marL="1996364">
        <a:defRPr>
          <a:latin typeface="+mn-lt"/>
          <a:ea typeface="+mn-ea"/>
          <a:cs typeface="+mn-cs"/>
        </a:defRPr>
      </a:lvl4pPr>
      <a:lvl5pPr marL="2661818">
        <a:defRPr>
          <a:latin typeface="+mn-lt"/>
          <a:ea typeface="+mn-ea"/>
          <a:cs typeface="+mn-cs"/>
        </a:defRPr>
      </a:lvl5pPr>
      <a:lvl6pPr marL="3327273">
        <a:defRPr>
          <a:latin typeface="+mn-lt"/>
          <a:ea typeface="+mn-ea"/>
          <a:cs typeface="+mn-cs"/>
        </a:defRPr>
      </a:lvl6pPr>
      <a:lvl7pPr marL="3992728">
        <a:defRPr>
          <a:latin typeface="+mn-lt"/>
          <a:ea typeface="+mn-ea"/>
          <a:cs typeface="+mn-cs"/>
        </a:defRPr>
      </a:lvl7pPr>
      <a:lvl8pPr marL="4658182">
        <a:defRPr>
          <a:latin typeface="+mn-lt"/>
          <a:ea typeface="+mn-ea"/>
          <a:cs typeface="+mn-cs"/>
        </a:defRPr>
      </a:lvl8pPr>
      <a:lvl9pPr marL="5323637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ustomXml" Target="../ink/ink1.xm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customXml" Target="../ink/ink2.xm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EDEC0CF9-B674-6A43-8242-A05F9CCDC7CB}"/>
              </a:ext>
            </a:extLst>
          </p:cNvPr>
          <p:cNvSpPr>
            <a:spLocks/>
          </p:cNvSpPr>
          <p:nvPr/>
        </p:nvSpPr>
        <p:spPr>
          <a:xfrm>
            <a:off x="0" y="0"/>
            <a:ext cx="16459200" cy="29260800"/>
          </a:xfrm>
          <a:prstGeom prst="rect">
            <a:avLst/>
          </a:prstGeom>
          <a:solidFill>
            <a:srgbClr val="CE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0563C0F7-5222-1145-8C22-74BB264A86D7}"/>
              </a:ext>
            </a:extLst>
          </p:cNvPr>
          <p:cNvSpPr>
            <a:spLocks/>
          </p:cNvSpPr>
          <p:nvPr/>
        </p:nvSpPr>
        <p:spPr>
          <a:xfrm>
            <a:off x="0" y="0"/>
            <a:ext cx="16459200" cy="29260800"/>
          </a:xfrm>
          <a:prstGeom prst="rect">
            <a:avLst/>
          </a:prstGeom>
          <a:blipFill dpi="0" rotWithShape="1">
            <a:blip r:embed="rId2">
              <a:alphaModFix amt="71000"/>
            </a:blip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タイトル 21">
            <a:extLst>
              <a:ext uri="{FF2B5EF4-FFF2-40B4-BE49-F238E27FC236}">
                <a16:creationId xmlns:a16="http://schemas.microsoft.com/office/drawing/2014/main" id="{EC519C45-3B5D-B544-AB87-6C3452337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6523" y="1295400"/>
            <a:ext cx="12268200" cy="2923877"/>
          </a:xfrm>
        </p:spPr>
        <p:txBody>
          <a:bodyPr/>
          <a:lstStyle/>
          <a:p>
            <a:pPr algn="ctr"/>
            <a:r>
              <a:rPr lang="ja-JP" altLang="en-US" sz="19000" b="1">
                <a:ln w="254000" cap="rnd">
                  <a:solidFill>
                    <a:schemeClr val="bg1"/>
                  </a:solidFill>
                </a:ln>
                <a:solidFill>
                  <a:schemeClr val="bg1"/>
                </a:solidFill>
                <a:latin typeface="+mn-ea"/>
                <a:ea typeface="+mn-ea"/>
              </a:rPr>
              <a:t>対策実施中</a:t>
            </a:r>
          </a:p>
        </p:txBody>
      </p:sp>
      <p:sp>
        <p:nvSpPr>
          <p:cNvPr id="30" name="角丸四角形 29">
            <a:extLst>
              <a:ext uri="{FF2B5EF4-FFF2-40B4-BE49-F238E27FC236}">
                <a16:creationId xmlns:a16="http://schemas.microsoft.com/office/drawing/2014/main" id="{7D72F821-8BF6-4B4E-BB7E-49FABFA4B126}"/>
              </a:ext>
            </a:extLst>
          </p:cNvPr>
          <p:cNvSpPr/>
          <p:nvPr/>
        </p:nvSpPr>
        <p:spPr>
          <a:xfrm>
            <a:off x="990000" y="3886200"/>
            <a:ext cx="14479200" cy="24231600"/>
          </a:xfrm>
          <a:prstGeom prst="roundRect">
            <a:avLst>
              <a:gd name="adj" fmla="val 369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タイトル 21">
            <a:extLst>
              <a:ext uri="{FF2B5EF4-FFF2-40B4-BE49-F238E27FC236}">
                <a16:creationId xmlns:a16="http://schemas.microsoft.com/office/drawing/2014/main" id="{9B4AF731-59BB-254B-AE14-00018990ED15}"/>
              </a:ext>
            </a:extLst>
          </p:cNvPr>
          <p:cNvSpPr txBox="1">
            <a:spLocks/>
          </p:cNvSpPr>
          <p:nvPr/>
        </p:nvSpPr>
        <p:spPr>
          <a:xfrm>
            <a:off x="2137547" y="1271473"/>
            <a:ext cx="12268200" cy="29238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3027" b="0" i="0">
                <a:solidFill>
                  <a:srgbClr val="AD9464"/>
                </a:solidFill>
                <a:latin typeface="LarissaLight"/>
                <a:ea typeface="+mj-ea"/>
                <a:cs typeface="LarissaLight"/>
              </a:defRPr>
            </a:lvl1pPr>
          </a:lstStyle>
          <a:p>
            <a:pPr algn="ctr" defTabSz="914400"/>
            <a:r>
              <a:rPr kumimoji="0" lang="ja-JP" altLang="en-US" sz="19000" b="1" kern="0">
                <a:ln w="73025" cap="rnd">
                  <a:noFill/>
                </a:ln>
                <a:solidFill>
                  <a:srgbClr val="43C4D6"/>
                </a:solidFill>
                <a:latin typeface="+mj-ea"/>
              </a:rPr>
              <a:t>対策実施中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308563A8-8C15-C24C-827D-75BCBBB85202}"/>
              </a:ext>
            </a:extLst>
          </p:cNvPr>
          <p:cNvGrpSpPr/>
          <p:nvPr/>
        </p:nvGrpSpPr>
        <p:grpSpPr>
          <a:xfrm>
            <a:off x="7252892" y="5257800"/>
            <a:ext cx="7301308" cy="2832795"/>
            <a:chOff x="7252892" y="5257800"/>
            <a:chExt cx="7301308" cy="2832795"/>
          </a:xfrm>
        </p:grpSpPr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5B5FC959-362C-5A4D-8379-6FF134D73549}"/>
                </a:ext>
              </a:extLst>
            </p:cNvPr>
            <p:cNvSpPr txBox="1"/>
            <p:nvPr/>
          </p:nvSpPr>
          <p:spPr>
            <a:xfrm>
              <a:off x="7924800" y="5257800"/>
              <a:ext cx="6629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7200" b="1">
                  <a:solidFill>
                    <a:srgbClr val="43C4D6"/>
                  </a:solidFill>
                  <a:latin typeface="+mj-ea"/>
                  <a:ea typeface="+mj-ea"/>
                </a:rPr>
                <a:t>マスク着用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585D1660-BB5F-194B-B796-151ACA3F9E28}"/>
                </a:ext>
              </a:extLst>
            </p:cNvPr>
            <p:cNvSpPr txBox="1"/>
            <p:nvPr/>
          </p:nvSpPr>
          <p:spPr>
            <a:xfrm>
              <a:off x="8001000" y="6705600"/>
              <a:ext cx="64770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4200">
                  <a:latin typeface="+mn-ea"/>
                </a:rPr>
                <a:t>予防対策のためにマスクを</a:t>
              </a:r>
              <a:endParaRPr kumimoji="1" lang="en-US" altLang="ja-JP" sz="4200" dirty="0">
                <a:latin typeface="+mn-ea"/>
              </a:endParaRPr>
            </a:p>
            <a:p>
              <a:r>
                <a:rPr lang="ja-JP" altLang="en-US" sz="4200">
                  <a:latin typeface="+mn-ea"/>
                </a:rPr>
                <a:t>着用しています。</a:t>
              </a:r>
              <a:endParaRPr kumimoji="1" lang="ja-JP" altLang="en-US" sz="4200">
                <a:latin typeface="+mn-ea"/>
              </a:endParaRPr>
            </a:p>
          </p:txBody>
        </p:sp>
        <p:sp>
          <p:nvSpPr>
            <p:cNvPr id="34" name="直角三角形 33">
              <a:extLst>
                <a:ext uri="{FF2B5EF4-FFF2-40B4-BE49-F238E27FC236}">
                  <a16:creationId xmlns:a16="http://schemas.microsoft.com/office/drawing/2014/main" id="{A291EF0B-80BF-844E-B1A5-ADF1B45ECA10}"/>
                </a:ext>
              </a:extLst>
            </p:cNvPr>
            <p:cNvSpPr/>
            <p:nvPr/>
          </p:nvSpPr>
          <p:spPr>
            <a:xfrm rot="13500000">
              <a:off x="7246953" y="5669669"/>
              <a:ext cx="508572" cy="496693"/>
            </a:xfrm>
            <a:custGeom>
              <a:avLst/>
              <a:gdLst>
                <a:gd name="connsiteX0" fmla="*/ 0 w 733723"/>
                <a:gd name="connsiteY0" fmla="*/ 733723 h 733723"/>
                <a:gd name="connsiteX1" fmla="*/ 0 w 733723"/>
                <a:gd name="connsiteY1" fmla="*/ 0 h 733723"/>
                <a:gd name="connsiteX2" fmla="*/ 733723 w 733723"/>
                <a:gd name="connsiteY2" fmla="*/ 733723 h 733723"/>
                <a:gd name="connsiteX3" fmla="*/ 0 w 733723"/>
                <a:gd name="connsiteY3" fmla="*/ 733723 h 733723"/>
                <a:gd name="connsiteX0" fmla="*/ 0 w 865060"/>
                <a:gd name="connsiteY0" fmla="*/ 844854 h 844854"/>
                <a:gd name="connsiteX1" fmla="*/ 131337 w 865060"/>
                <a:gd name="connsiteY1" fmla="*/ 0 h 844854"/>
                <a:gd name="connsiteX2" fmla="*/ 865060 w 865060"/>
                <a:gd name="connsiteY2" fmla="*/ 733723 h 844854"/>
                <a:gd name="connsiteX3" fmla="*/ 0 w 865060"/>
                <a:gd name="connsiteY3" fmla="*/ 844854 h 84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5060" h="844854">
                  <a:moveTo>
                    <a:pt x="0" y="844854"/>
                  </a:moveTo>
                  <a:lnTo>
                    <a:pt x="131337" y="0"/>
                  </a:lnTo>
                  <a:lnTo>
                    <a:pt x="865060" y="733723"/>
                  </a:lnTo>
                  <a:lnTo>
                    <a:pt x="0" y="844854"/>
                  </a:lnTo>
                  <a:close/>
                </a:path>
              </a:pathLst>
            </a:custGeom>
            <a:solidFill>
              <a:srgbClr val="43C4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81906435-FFE2-6143-AB09-D721B3F8EB8D}"/>
              </a:ext>
            </a:extLst>
          </p:cNvPr>
          <p:cNvGrpSpPr/>
          <p:nvPr/>
        </p:nvGrpSpPr>
        <p:grpSpPr>
          <a:xfrm>
            <a:off x="7252892" y="9559466"/>
            <a:ext cx="7377508" cy="2832795"/>
            <a:chOff x="7252892" y="9559466"/>
            <a:chExt cx="7377508" cy="2832795"/>
          </a:xfrm>
        </p:grpSpPr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7AA780A0-85CC-E945-82B5-23810E017F59}"/>
                </a:ext>
              </a:extLst>
            </p:cNvPr>
            <p:cNvSpPr txBox="1"/>
            <p:nvPr/>
          </p:nvSpPr>
          <p:spPr>
            <a:xfrm>
              <a:off x="7924800" y="9559466"/>
              <a:ext cx="6629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7200" b="1">
                  <a:solidFill>
                    <a:srgbClr val="43C4D6"/>
                  </a:solidFill>
                  <a:latin typeface="+mj-ea"/>
                  <a:ea typeface="+mj-ea"/>
                </a:rPr>
                <a:t>手洗い・消毒</a:t>
              </a: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89BB8403-2F25-0A45-BE1F-0924048E53BA}"/>
                </a:ext>
              </a:extLst>
            </p:cNvPr>
            <p:cNvSpPr txBox="1"/>
            <p:nvPr/>
          </p:nvSpPr>
          <p:spPr>
            <a:xfrm>
              <a:off x="8001000" y="11007266"/>
              <a:ext cx="66294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4200">
                  <a:latin typeface="+mn-ea"/>
                </a:rPr>
                <a:t>手洗い・消毒・店内の消毒を徹底しています。</a:t>
              </a:r>
            </a:p>
          </p:txBody>
        </p:sp>
        <p:sp>
          <p:nvSpPr>
            <p:cNvPr id="37" name="直角三角形 33">
              <a:extLst>
                <a:ext uri="{FF2B5EF4-FFF2-40B4-BE49-F238E27FC236}">
                  <a16:creationId xmlns:a16="http://schemas.microsoft.com/office/drawing/2014/main" id="{93C3137A-92FC-804D-AF8E-F84045206D26}"/>
                </a:ext>
              </a:extLst>
            </p:cNvPr>
            <p:cNvSpPr/>
            <p:nvPr/>
          </p:nvSpPr>
          <p:spPr>
            <a:xfrm rot="13500000">
              <a:off x="7246953" y="9971335"/>
              <a:ext cx="508572" cy="496693"/>
            </a:xfrm>
            <a:custGeom>
              <a:avLst/>
              <a:gdLst>
                <a:gd name="connsiteX0" fmla="*/ 0 w 733723"/>
                <a:gd name="connsiteY0" fmla="*/ 733723 h 733723"/>
                <a:gd name="connsiteX1" fmla="*/ 0 w 733723"/>
                <a:gd name="connsiteY1" fmla="*/ 0 h 733723"/>
                <a:gd name="connsiteX2" fmla="*/ 733723 w 733723"/>
                <a:gd name="connsiteY2" fmla="*/ 733723 h 733723"/>
                <a:gd name="connsiteX3" fmla="*/ 0 w 733723"/>
                <a:gd name="connsiteY3" fmla="*/ 733723 h 733723"/>
                <a:gd name="connsiteX0" fmla="*/ 0 w 865060"/>
                <a:gd name="connsiteY0" fmla="*/ 844854 h 844854"/>
                <a:gd name="connsiteX1" fmla="*/ 131337 w 865060"/>
                <a:gd name="connsiteY1" fmla="*/ 0 h 844854"/>
                <a:gd name="connsiteX2" fmla="*/ 865060 w 865060"/>
                <a:gd name="connsiteY2" fmla="*/ 733723 h 844854"/>
                <a:gd name="connsiteX3" fmla="*/ 0 w 865060"/>
                <a:gd name="connsiteY3" fmla="*/ 844854 h 84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5060" h="844854">
                  <a:moveTo>
                    <a:pt x="0" y="844854"/>
                  </a:moveTo>
                  <a:lnTo>
                    <a:pt x="131337" y="0"/>
                  </a:lnTo>
                  <a:lnTo>
                    <a:pt x="865060" y="733723"/>
                  </a:lnTo>
                  <a:lnTo>
                    <a:pt x="0" y="844854"/>
                  </a:lnTo>
                  <a:close/>
                </a:path>
              </a:pathLst>
            </a:custGeom>
            <a:solidFill>
              <a:srgbClr val="43C4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875ABB07-1596-B24C-BBFA-E420DFACB837}"/>
              </a:ext>
            </a:extLst>
          </p:cNvPr>
          <p:cNvGrpSpPr/>
          <p:nvPr/>
        </p:nvGrpSpPr>
        <p:grpSpPr>
          <a:xfrm>
            <a:off x="7252892" y="14020800"/>
            <a:ext cx="7301308" cy="2832795"/>
            <a:chOff x="7252892" y="14020800"/>
            <a:chExt cx="7301308" cy="2832795"/>
          </a:xfrm>
        </p:grpSpPr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D5ED6AC7-D630-D145-B916-36B3C695E3D4}"/>
                </a:ext>
              </a:extLst>
            </p:cNvPr>
            <p:cNvSpPr txBox="1"/>
            <p:nvPr/>
          </p:nvSpPr>
          <p:spPr>
            <a:xfrm>
              <a:off x="7924800" y="14020800"/>
              <a:ext cx="6629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7200" b="1">
                  <a:solidFill>
                    <a:srgbClr val="43C4D6"/>
                  </a:solidFill>
                  <a:latin typeface="+mj-ea"/>
                  <a:ea typeface="+mj-ea"/>
                </a:rPr>
                <a:t>適度な距離</a:t>
              </a: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EBA18979-3B97-A947-80D8-C8207849CB56}"/>
                </a:ext>
              </a:extLst>
            </p:cNvPr>
            <p:cNvSpPr txBox="1"/>
            <p:nvPr/>
          </p:nvSpPr>
          <p:spPr>
            <a:xfrm>
              <a:off x="8001000" y="15468600"/>
              <a:ext cx="64770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4200">
                  <a:latin typeface="+mn-ea"/>
                </a:rPr>
                <a:t>適切な距離感を保って</a:t>
              </a:r>
              <a:endParaRPr kumimoji="1" lang="en-US" altLang="ja-JP" sz="4200" dirty="0">
                <a:latin typeface="+mn-ea"/>
              </a:endParaRPr>
            </a:p>
            <a:p>
              <a:r>
                <a:rPr kumimoji="1" lang="ja-JP" altLang="en-US" sz="4200">
                  <a:latin typeface="+mn-ea"/>
                </a:rPr>
                <a:t>運営中です。</a:t>
              </a:r>
            </a:p>
          </p:txBody>
        </p:sp>
        <p:sp>
          <p:nvSpPr>
            <p:cNvPr id="40" name="直角三角形 33">
              <a:extLst>
                <a:ext uri="{FF2B5EF4-FFF2-40B4-BE49-F238E27FC236}">
                  <a16:creationId xmlns:a16="http://schemas.microsoft.com/office/drawing/2014/main" id="{6AA52AC8-8405-664C-93CD-C246F2AEBE97}"/>
                </a:ext>
              </a:extLst>
            </p:cNvPr>
            <p:cNvSpPr/>
            <p:nvPr/>
          </p:nvSpPr>
          <p:spPr>
            <a:xfrm rot="13500000">
              <a:off x="7246953" y="14432669"/>
              <a:ext cx="508572" cy="496693"/>
            </a:xfrm>
            <a:custGeom>
              <a:avLst/>
              <a:gdLst>
                <a:gd name="connsiteX0" fmla="*/ 0 w 733723"/>
                <a:gd name="connsiteY0" fmla="*/ 733723 h 733723"/>
                <a:gd name="connsiteX1" fmla="*/ 0 w 733723"/>
                <a:gd name="connsiteY1" fmla="*/ 0 h 733723"/>
                <a:gd name="connsiteX2" fmla="*/ 733723 w 733723"/>
                <a:gd name="connsiteY2" fmla="*/ 733723 h 733723"/>
                <a:gd name="connsiteX3" fmla="*/ 0 w 733723"/>
                <a:gd name="connsiteY3" fmla="*/ 733723 h 733723"/>
                <a:gd name="connsiteX0" fmla="*/ 0 w 865060"/>
                <a:gd name="connsiteY0" fmla="*/ 844854 h 844854"/>
                <a:gd name="connsiteX1" fmla="*/ 131337 w 865060"/>
                <a:gd name="connsiteY1" fmla="*/ 0 h 844854"/>
                <a:gd name="connsiteX2" fmla="*/ 865060 w 865060"/>
                <a:gd name="connsiteY2" fmla="*/ 733723 h 844854"/>
                <a:gd name="connsiteX3" fmla="*/ 0 w 865060"/>
                <a:gd name="connsiteY3" fmla="*/ 844854 h 84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5060" h="844854">
                  <a:moveTo>
                    <a:pt x="0" y="844854"/>
                  </a:moveTo>
                  <a:lnTo>
                    <a:pt x="131337" y="0"/>
                  </a:lnTo>
                  <a:lnTo>
                    <a:pt x="865060" y="733723"/>
                  </a:lnTo>
                  <a:lnTo>
                    <a:pt x="0" y="844854"/>
                  </a:lnTo>
                  <a:close/>
                </a:path>
              </a:pathLst>
            </a:custGeom>
            <a:solidFill>
              <a:srgbClr val="43C4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34322025-6165-7E46-AC8D-1E4BC669D708}"/>
              </a:ext>
            </a:extLst>
          </p:cNvPr>
          <p:cNvGrpSpPr/>
          <p:nvPr/>
        </p:nvGrpSpPr>
        <p:grpSpPr>
          <a:xfrm>
            <a:off x="7235179" y="18336161"/>
            <a:ext cx="7301308" cy="2832795"/>
            <a:chOff x="7235179" y="18336161"/>
            <a:chExt cx="7301308" cy="2832795"/>
          </a:xfrm>
        </p:grpSpPr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B58BB286-7143-8442-B8A1-BEBC94C0EAB5}"/>
                </a:ext>
              </a:extLst>
            </p:cNvPr>
            <p:cNvSpPr txBox="1"/>
            <p:nvPr/>
          </p:nvSpPr>
          <p:spPr>
            <a:xfrm>
              <a:off x="7907087" y="18336161"/>
              <a:ext cx="6629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7200" b="1">
                  <a:solidFill>
                    <a:srgbClr val="43C4D6"/>
                  </a:solidFill>
                  <a:latin typeface="+mj-ea"/>
                  <a:ea typeface="+mj-ea"/>
                </a:rPr>
                <a:t>定期的な換気</a:t>
              </a: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9278702B-63BF-AD47-B145-E80969D73BD3}"/>
                </a:ext>
              </a:extLst>
            </p:cNvPr>
            <p:cNvSpPr txBox="1"/>
            <p:nvPr/>
          </p:nvSpPr>
          <p:spPr>
            <a:xfrm>
              <a:off x="7983287" y="19783961"/>
              <a:ext cx="64770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4200">
                  <a:latin typeface="+mn-ea"/>
                </a:rPr>
                <a:t>店内を換気し、</a:t>
              </a:r>
              <a:endParaRPr kumimoji="1" lang="en-US" altLang="ja-JP" sz="4200" dirty="0">
                <a:latin typeface="+mn-ea"/>
              </a:endParaRPr>
            </a:p>
            <a:p>
              <a:r>
                <a:rPr lang="ja-JP" altLang="en-US" sz="4200">
                  <a:latin typeface="+mn-ea"/>
                </a:rPr>
                <a:t>空気を入れ替えています。</a:t>
              </a:r>
              <a:endParaRPr kumimoji="1" lang="ja-JP" altLang="en-US" sz="4200">
                <a:latin typeface="+mn-ea"/>
              </a:endParaRPr>
            </a:p>
          </p:txBody>
        </p:sp>
        <p:sp>
          <p:nvSpPr>
            <p:cNvPr id="43" name="直角三角形 33">
              <a:extLst>
                <a:ext uri="{FF2B5EF4-FFF2-40B4-BE49-F238E27FC236}">
                  <a16:creationId xmlns:a16="http://schemas.microsoft.com/office/drawing/2014/main" id="{CA275DC0-2ADE-154F-877B-452E0D71B0C5}"/>
                </a:ext>
              </a:extLst>
            </p:cNvPr>
            <p:cNvSpPr/>
            <p:nvPr/>
          </p:nvSpPr>
          <p:spPr>
            <a:xfrm rot="13500000">
              <a:off x="7229240" y="18748030"/>
              <a:ext cx="508572" cy="496693"/>
            </a:xfrm>
            <a:custGeom>
              <a:avLst/>
              <a:gdLst>
                <a:gd name="connsiteX0" fmla="*/ 0 w 733723"/>
                <a:gd name="connsiteY0" fmla="*/ 733723 h 733723"/>
                <a:gd name="connsiteX1" fmla="*/ 0 w 733723"/>
                <a:gd name="connsiteY1" fmla="*/ 0 h 733723"/>
                <a:gd name="connsiteX2" fmla="*/ 733723 w 733723"/>
                <a:gd name="connsiteY2" fmla="*/ 733723 h 733723"/>
                <a:gd name="connsiteX3" fmla="*/ 0 w 733723"/>
                <a:gd name="connsiteY3" fmla="*/ 733723 h 733723"/>
                <a:gd name="connsiteX0" fmla="*/ 0 w 865060"/>
                <a:gd name="connsiteY0" fmla="*/ 844854 h 844854"/>
                <a:gd name="connsiteX1" fmla="*/ 131337 w 865060"/>
                <a:gd name="connsiteY1" fmla="*/ 0 h 844854"/>
                <a:gd name="connsiteX2" fmla="*/ 865060 w 865060"/>
                <a:gd name="connsiteY2" fmla="*/ 733723 h 844854"/>
                <a:gd name="connsiteX3" fmla="*/ 0 w 865060"/>
                <a:gd name="connsiteY3" fmla="*/ 844854 h 84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5060" h="844854">
                  <a:moveTo>
                    <a:pt x="0" y="844854"/>
                  </a:moveTo>
                  <a:lnTo>
                    <a:pt x="131337" y="0"/>
                  </a:lnTo>
                  <a:lnTo>
                    <a:pt x="865060" y="733723"/>
                  </a:lnTo>
                  <a:lnTo>
                    <a:pt x="0" y="844854"/>
                  </a:lnTo>
                  <a:close/>
                </a:path>
              </a:pathLst>
            </a:custGeom>
            <a:solidFill>
              <a:srgbClr val="43C4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F0F7B4F8-2DE5-464C-BE4B-69735A26FA6C}"/>
              </a:ext>
            </a:extLst>
          </p:cNvPr>
          <p:cNvGrpSpPr/>
          <p:nvPr/>
        </p:nvGrpSpPr>
        <p:grpSpPr>
          <a:xfrm>
            <a:off x="7235179" y="22679561"/>
            <a:ext cx="7301308" cy="2832795"/>
            <a:chOff x="7235179" y="22679561"/>
            <a:chExt cx="7301308" cy="2832795"/>
          </a:xfrm>
        </p:grpSpPr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43E5F664-050C-8B48-8837-2693B01CC885}"/>
                </a:ext>
              </a:extLst>
            </p:cNvPr>
            <p:cNvSpPr txBox="1"/>
            <p:nvPr/>
          </p:nvSpPr>
          <p:spPr>
            <a:xfrm>
              <a:off x="7907087" y="22679561"/>
              <a:ext cx="6629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7200" b="1">
                  <a:solidFill>
                    <a:srgbClr val="43C4D6"/>
                  </a:solidFill>
                  <a:latin typeface="+mj-ea"/>
                  <a:ea typeface="+mj-ea"/>
                </a:rPr>
                <a:t>発熱などの症状</a:t>
              </a: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5700B5A9-79DB-3B42-B436-801F516CC68F}"/>
                </a:ext>
              </a:extLst>
            </p:cNvPr>
            <p:cNvSpPr txBox="1"/>
            <p:nvPr/>
          </p:nvSpPr>
          <p:spPr>
            <a:xfrm>
              <a:off x="7983287" y="24127361"/>
              <a:ext cx="64770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4200">
                  <a:latin typeface="+mn-ea"/>
                </a:rPr>
                <a:t>体調のすぐれない方は</a:t>
              </a:r>
              <a:endParaRPr kumimoji="1" lang="en-US" altLang="ja-JP" sz="4200" dirty="0">
                <a:latin typeface="+mn-ea"/>
              </a:endParaRPr>
            </a:p>
            <a:p>
              <a:r>
                <a:rPr lang="ja-JP" altLang="en-US" sz="4200">
                  <a:latin typeface="+mn-ea"/>
                </a:rPr>
                <a:t>ご来店をご遠慮願います。</a:t>
              </a:r>
              <a:endParaRPr kumimoji="1" lang="ja-JP" altLang="en-US" sz="4200">
                <a:latin typeface="+mn-ea"/>
              </a:endParaRPr>
            </a:p>
          </p:txBody>
        </p:sp>
        <p:sp>
          <p:nvSpPr>
            <p:cNvPr id="46" name="直角三角形 33">
              <a:extLst>
                <a:ext uri="{FF2B5EF4-FFF2-40B4-BE49-F238E27FC236}">
                  <a16:creationId xmlns:a16="http://schemas.microsoft.com/office/drawing/2014/main" id="{961C9EAE-B10C-054A-8C86-C99A5310920A}"/>
                </a:ext>
              </a:extLst>
            </p:cNvPr>
            <p:cNvSpPr/>
            <p:nvPr/>
          </p:nvSpPr>
          <p:spPr>
            <a:xfrm rot="13500000">
              <a:off x="7229240" y="23091430"/>
              <a:ext cx="508572" cy="496693"/>
            </a:xfrm>
            <a:custGeom>
              <a:avLst/>
              <a:gdLst>
                <a:gd name="connsiteX0" fmla="*/ 0 w 733723"/>
                <a:gd name="connsiteY0" fmla="*/ 733723 h 733723"/>
                <a:gd name="connsiteX1" fmla="*/ 0 w 733723"/>
                <a:gd name="connsiteY1" fmla="*/ 0 h 733723"/>
                <a:gd name="connsiteX2" fmla="*/ 733723 w 733723"/>
                <a:gd name="connsiteY2" fmla="*/ 733723 h 733723"/>
                <a:gd name="connsiteX3" fmla="*/ 0 w 733723"/>
                <a:gd name="connsiteY3" fmla="*/ 733723 h 733723"/>
                <a:gd name="connsiteX0" fmla="*/ 0 w 865060"/>
                <a:gd name="connsiteY0" fmla="*/ 844854 h 844854"/>
                <a:gd name="connsiteX1" fmla="*/ 131337 w 865060"/>
                <a:gd name="connsiteY1" fmla="*/ 0 h 844854"/>
                <a:gd name="connsiteX2" fmla="*/ 865060 w 865060"/>
                <a:gd name="connsiteY2" fmla="*/ 733723 h 844854"/>
                <a:gd name="connsiteX3" fmla="*/ 0 w 865060"/>
                <a:gd name="connsiteY3" fmla="*/ 844854 h 84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5060" h="844854">
                  <a:moveTo>
                    <a:pt x="0" y="844854"/>
                  </a:moveTo>
                  <a:lnTo>
                    <a:pt x="131337" y="0"/>
                  </a:lnTo>
                  <a:lnTo>
                    <a:pt x="865060" y="733723"/>
                  </a:lnTo>
                  <a:lnTo>
                    <a:pt x="0" y="844854"/>
                  </a:lnTo>
                  <a:close/>
                </a:path>
              </a:pathLst>
            </a:custGeom>
            <a:solidFill>
              <a:srgbClr val="43C4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92F5185D-91DB-0E4A-8203-85217935BA77}"/>
              </a:ext>
            </a:extLst>
          </p:cNvPr>
          <p:cNvSpPr txBox="1"/>
          <p:nvPr/>
        </p:nvSpPr>
        <p:spPr>
          <a:xfrm>
            <a:off x="2062162" y="26723370"/>
            <a:ext cx="12839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700" b="1">
                <a:latin typeface="+mn-ea"/>
              </a:rPr>
              <a:t>ご理解・ご協力のほどよろしくお願いいたします。</a:t>
            </a:r>
          </a:p>
        </p:txBody>
      </p:sp>
      <p:sp>
        <p:nvSpPr>
          <p:cNvPr id="55" name="フリーフォーム 54">
            <a:extLst>
              <a:ext uri="{FF2B5EF4-FFF2-40B4-BE49-F238E27FC236}">
                <a16:creationId xmlns:a16="http://schemas.microsoft.com/office/drawing/2014/main" id="{96269AF9-6AB4-BE4E-8676-83D777141782}"/>
              </a:ext>
            </a:extLst>
          </p:cNvPr>
          <p:cNvSpPr/>
          <p:nvPr/>
        </p:nvSpPr>
        <p:spPr>
          <a:xfrm>
            <a:off x="14405747" y="3160844"/>
            <a:ext cx="978433" cy="1133058"/>
          </a:xfrm>
          <a:custGeom>
            <a:avLst/>
            <a:gdLst>
              <a:gd name="connsiteX0" fmla="*/ 1139273 w 2278546"/>
              <a:gd name="connsiteY0" fmla="*/ 0 h 2278546"/>
              <a:gd name="connsiteX1" fmla="*/ 2278546 w 2278546"/>
              <a:gd name="connsiteY1" fmla="*/ 1139273 h 2278546"/>
              <a:gd name="connsiteX2" fmla="*/ 1139273 w 2278546"/>
              <a:gd name="connsiteY2" fmla="*/ 2278546 h 2278546"/>
              <a:gd name="connsiteX3" fmla="*/ 0 w 2278546"/>
              <a:gd name="connsiteY3" fmla="*/ 1139273 h 2278546"/>
              <a:gd name="connsiteX4" fmla="*/ 1139273 w 2278546"/>
              <a:gd name="connsiteY4" fmla="*/ 0 h 2278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8546" h="2278546">
                <a:moveTo>
                  <a:pt x="1139273" y="0"/>
                </a:moveTo>
                <a:cubicBezTo>
                  <a:pt x="1139273" y="629203"/>
                  <a:pt x="1649343" y="1139273"/>
                  <a:pt x="2278546" y="1139273"/>
                </a:cubicBezTo>
                <a:cubicBezTo>
                  <a:pt x="1649343" y="1139273"/>
                  <a:pt x="1139273" y="1649343"/>
                  <a:pt x="1139273" y="2278546"/>
                </a:cubicBezTo>
                <a:cubicBezTo>
                  <a:pt x="1139273" y="1649343"/>
                  <a:pt x="629203" y="1139273"/>
                  <a:pt x="0" y="1139273"/>
                </a:cubicBezTo>
                <a:cubicBezTo>
                  <a:pt x="629203" y="1139273"/>
                  <a:pt x="1139273" y="629203"/>
                  <a:pt x="1139273" y="0"/>
                </a:cubicBezTo>
                <a:close/>
              </a:path>
            </a:pathLst>
          </a:custGeom>
          <a:solidFill>
            <a:srgbClr val="FFF400"/>
          </a:solidFill>
          <a:ln w="47625" cap="rnd">
            <a:solidFill>
              <a:srgbClr val="FFF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6" name="フリーフォーム 55">
            <a:extLst>
              <a:ext uri="{FF2B5EF4-FFF2-40B4-BE49-F238E27FC236}">
                <a16:creationId xmlns:a16="http://schemas.microsoft.com/office/drawing/2014/main" id="{E712E940-6243-DE4F-A8EA-1B03962ADDF8}"/>
              </a:ext>
            </a:extLst>
          </p:cNvPr>
          <p:cNvSpPr/>
          <p:nvPr/>
        </p:nvSpPr>
        <p:spPr>
          <a:xfrm>
            <a:off x="14938493" y="2333834"/>
            <a:ext cx="682507" cy="790366"/>
          </a:xfrm>
          <a:custGeom>
            <a:avLst/>
            <a:gdLst>
              <a:gd name="connsiteX0" fmla="*/ 1139273 w 2278546"/>
              <a:gd name="connsiteY0" fmla="*/ 0 h 2278546"/>
              <a:gd name="connsiteX1" fmla="*/ 2278546 w 2278546"/>
              <a:gd name="connsiteY1" fmla="*/ 1139273 h 2278546"/>
              <a:gd name="connsiteX2" fmla="*/ 1139273 w 2278546"/>
              <a:gd name="connsiteY2" fmla="*/ 2278546 h 2278546"/>
              <a:gd name="connsiteX3" fmla="*/ 0 w 2278546"/>
              <a:gd name="connsiteY3" fmla="*/ 1139273 h 2278546"/>
              <a:gd name="connsiteX4" fmla="*/ 1139273 w 2278546"/>
              <a:gd name="connsiteY4" fmla="*/ 0 h 2278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8546" h="2278546">
                <a:moveTo>
                  <a:pt x="1139273" y="0"/>
                </a:moveTo>
                <a:cubicBezTo>
                  <a:pt x="1139273" y="629203"/>
                  <a:pt x="1649343" y="1139273"/>
                  <a:pt x="2278546" y="1139273"/>
                </a:cubicBezTo>
                <a:cubicBezTo>
                  <a:pt x="1649343" y="1139273"/>
                  <a:pt x="1139273" y="1649343"/>
                  <a:pt x="1139273" y="2278546"/>
                </a:cubicBezTo>
                <a:cubicBezTo>
                  <a:pt x="1139273" y="1649343"/>
                  <a:pt x="629203" y="1139273"/>
                  <a:pt x="0" y="1139273"/>
                </a:cubicBezTo>
                <a:cubicBezTo>
                  <a:pt x="629203" y="1139273"/>
                  <a:pt x="1139273" y="629203"/>
                  <a:pt x="1139273" y="0"/>
                </a:cubicBezTo>
                <a:close/>
              </a:path>
            </a:pathLst>
          </a:custGeom>
          <a:solidFill>
            <a:srgbClr val="FFF400"/>
          </a:solidFill>
          <a:ln w="47625" cap="rnd">
            <a:solidFill>
              <a:srgbClr val="FFF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フリーフォーム 56">
            <a:extLst>
              <a:ext uri="{FF2B5EF4-FFF2-40B4-BE49-F238E27FC236}">
                <a16:creationId xmlns:a16="http://schemas.microsoft.com/office/drawing/2014/main" id="{7E7259A4-861D-BB41-8803-6B60A181700C}"/>
              </a:ext>
            </a:extLst>
          </p:cNvPr>
          <p:cNvSpPr/>
          <p:nvPr/>
        </p:nvSpPr>
        <p:spPr>
          <a:xfrm>
            <a:off x="1615116" y="685799"/>
            <a:ext cx="884024" cy="1023729"/>
          </a:xfrm>
          <a:custGeom>
            <a:avLst/>
            <a:gdLst>
              <a:gd name="connsiteX0" fmla="*/ 1139273 w 2278546"/>
              <a:gd name="connsiteY0" fmla="*/ 0 h 2278546"/>
              <a:gd name="connsiteX1" fmla="*/ 2278546 w 2278546"/>
              <a:gd name="connsiteY1" fmla="*/ 1139273 h 2278546"/>
              <a:gd name="connsiteX2" fmla="*/ 1139273 w 2278546"/>
              <a:gd name="connsiteY2" fmla="*/ 2278546 h 2278546"/>
              <a:gd name="connsiteX3" fmla="*/ 0 w 2278546"/>
              <a:gd name="connsiteY3" fmla="*/ 1139273 h 2278546"/>
              <a:gd name="connsiteX4" fmla="*/ 1139273 w 2278546"/>
              <a:gd name="connsiteY4" fmla="*/ 0 h 2278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8546" h="2278546">
                <a:moveTo>
                  <a:pt x="1139273" y="0"/>
                </a:moveTo>
                <a:cubicBezTo>
                  <a:pt x="1139273" y="629203"/>
                  <a:pt x="1649343" y="1139273"/>
                  <a:pt x="2278546" y="1139273"/>
                </a:cubicBezTo>
                <a:cubicBezTo>
                  <a:pt x="1649343" y="1139273"/>
                  <a:pt x="1139273" y="1649343"/>
                  <a:pt x="1139273" y="2278546"/>
                </a:cubicBezTo>
                <a:cubicBezTo>
                  <a:pt x="1139273" y="1649343"/>
                  <a:pt x="629203" y="1139273"/>
                  <a:pt x="0" y="1139273"/>
                </a:cubicBezTo>
                <a:cubicBezTo>
                  <a:pt x="629203" y="1139273"/>
                  <a:pt x="1139273" y="629203"/>
                  <a:pt x="1139273" y="0"/>
                </a:cubicBezTo>
                <a:close/>
              </a:path>
            </a:pathLst>
          </a:custGeom>
          <a:solidFill>
            <a:srgbClr val="FFF400"/>
          </a:solidFill>
          <a:ln w="47625" cap="rnd">
            <a:solidFill>
              <a:srgbClr val="FFF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59" name="図 58" descr="時計, メーター, 光, 挿絵 が含まれている画像&#10;&#10;自動的に生成された説明">
            <a:extLst>
              <a:ext uri="{FF2B5EF4-FFF2-40B4-BE49-F238E27FC236}">
                <a16:creationId xmlns:a16="http://schemas.microsoft.com/office/drawing/2014/main" id="{D09C7CDC-971B-2545-A2A0-0C0D4EAF3B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845" y="5715000"/>
            <a:ext cx="4125755" cy="1557606"/>
          </a:xfrm>
          <a:prstGeom prst="rect">
            <a:avLst/>
          </a:prstGeom>
        </p:spPr>
      </p:pic>
      <p:pic>
        <p:nvPicPr>
          <p:cNvPr id="61" name="図 60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15B14024-ECE9-894D-A0A7-0BB27E0ADA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9276233"/>
            <a:ext cx="4093439" cy="3068167"/>
          </a:xfrm>
          <a:prstGeom prst="rect">
            <a:avLst/>
          </a:prstGeom>
        </p:spPr>
      </p:pic>
      <p:pic>
        <p:nvPicPr>
          <p:cNvPr id="63" name="図 62" descr="時計, 挿絵 が含まれている画像&#10;&#10;自動的に生成された説明">
            <a:extLst>
              <a:ext uri="{FF2B5EF4-FFF2-40B4-BE49-F238E27FC236}">
                <a16:creationId xmlns:a16="http://schemas.microsoft.com/office/drawing/2014/main" id="{CEFE9079-5BEB-D141-BDD2-04E9CF6CE6C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559" y="14020800"/>
            <a:ext cx="4073130" cy="2353364"/>
          </a:xfrm>
          <a:prstGeom prst="rect">
            <a:avLst/>
          </a:prstGeom>
        </p:spPr>
      </p:pic>
      <p:pic>
        <p:nvPicPr>
          <p:cNvPr id="65" name="図 64" descr="挿絵, 記号, 時計 が含まれている画像&#10;&#10;自動的に生成された説明">
            <a:extLst>
              <a:ext uri="{FF2B5EF4-FFF2-40B4-BE49-F238E27FC236}">
                <a16:creationId xmlns:a16="http://schemas.microsoft.com/office/drawing/2014/main" id="{004C053B-9ECE-9940-872C-B8FB5521BEB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226" y="18170692"/>
            <a:ext cx="3765547" cy="2327108"/>
          </a:xfrm>
          <a:prstGeom prst="rect">
            <a:avLst/>
          </a:prstGeom>
        </p:spPr>
      </p:pic>
      <p:pic>
        <p:nvPicPr>
          <p:cNvPr id="67" name="図 66" descr="光 が含まれている画像&#10;&#10;自動的に生成された説明">
            <a:extLst>
              <a:ext uri="{FF2B5EF4-FFF2-40B4-BE49-F238E27FC236}">
                <a16:creationId xmlns:a16="http://schemas.microsoft.com/office/drawing/2014/main" id="{ACA3072C-373A-B446-A7AA-171C1EC71FA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90" y="22936200"/>
            <a:ext cx="3157610" cy="2584906"/>
          </a:xfrm>
          <a:prstGeom prst="rect">
            <a:avLst/>
          </a:prstGeom>
        </p:spPr>
      </p:pic>
      <p:sp>
        <p:nvSpPr>
          <p:cNvPr id="68" name="フリーフォーム 67">
            <a:extLst>
              <a:ext uri="{FF2B5EF4-FFF2-40B4-BE49-F238E27FC236}">
                <a16:creationId xmlns:a16="http://schemas.microsoft.com/office/drawing/2014/main" id="{2BC6EF67-DEF6-F241-BC62-E6293434ADDF}"/>
              </a:ext>
            </a:extLst>
          </p:cNvPr>
          <p:cNvSpPr/>
          <p:nvPr/>
        </p:nvSpPr>
        <p:spPr>
          <a:xfrm>
            <a:off x="5390397" y="7465636"/>
            <a:ext cx="757113" cy="876762"/>
          </a:xfrm>
          <a:custGeom>
            <a:avLst/>
            <a:gdLst>
              <a:gd name="connsiteX0" fmla="*/ 1139273 w 2278546"/>
              <a:gd name="connsiteY0" fmla="*/ 0 h 2278546"/>
              <a:gd name="connsiteX1" fmla="*/ 2278546 w 2278546"/>
              <a:gd name="connsiteY1" fmla="*/ 1139273 h 2278546"/>
              <a:gd name="connsiteX2" fmla="*/ 1139273 w 2278546"/>
              <a:gd name="connsiteY2" fmla="*/ 2278546 h 2278546"/>
              <a:gd name="connsiteX3" fmla="*/ 0 w 2278546"/>
              <a:gd name="connsiteY3" fmla="*/ 1139273 h 2278546"/>
              <a:gd name="connsiteX4" fmla="*/ 1139273 w 2278546"/>
              <a:gd name="connsiteY4" fmla="*/ 0 h 2278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8546" h="2278546">
                <a:moveTo>
                  <a:pt x="1139273" y="0"/>
                </a:moveTo>
                <a:cubicBezTo>
                  <a:pt x="1139273" y="629203"/>
                  <a:pt x="1649343" y="1139273"/>
                  <a:pt x="2278546" y="1139273"/>
                </a:cubicBezTo>
                <a:cubicBezTo>
                  <a:pt x="1649343" y="1139273"/>
                  <a:pt x="1139273" y="1649343"/>
                  <a:pt x="1139273" y="2278546"/>
                </a:cubicBezTo>
                <a:cubicBezTo>
                  <a:pt x="1139273" y="1649343"/>
                  <a:pt x="629203" y="1139273"/>
                  <a:pt x="0" y="1139273"/>
                </a:cubicBezTo>
                <a:cubicBezTo>
                  <a:pt x="629203" y="1139273"/>
                  <a:pt x="1139273" y="629203"/>
                  <a:pt x="1139273" y="0"/>
                </a:cubicBezTo>
                <a:close/>
              </a:path>
            </a:pathLst>
          </a:custGeom>
          <a:solidFill>
            <a:srgbClr val="FFF400"/>
          </a:solidFill>
          <a:ln w="47625" cap="rnd">
            <a:solidFill>
              <a:srgbClr val="FFF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9" name="フリーフォーム 68">
            <a:extLst>
              <a:ext uri="{FF2B5EF4-FFF2-40B4-BE49-F238E27FC236}">
                <a16:creationId xmlns:a16="http://schemas.microsoft.com/office/drawing/2014/main" id="{13F41FAE-AB28-0549-9209-ADA921739B39}"/>
              </a:ext>
            </a:extLst>
          </p:cNvPr>
          <p:cNvSpPr/>
          <p:nvPr/>
        </p:nvSpPr>
        <p:spPr>
          <a:xfrm>
            <a:off x="2405777" y="4876800"/>
            <a:ext cx="606369" cy="702196"/>
          </a:xfrm>
          <a:custGeom>
            <a:avLst/>
            <a:gdLst>
              <a:gd name="connsiteX0" fmla="*/ 1139273 w 2278546"/>
              <a:gd name="connsiteY0" fmla="*/ 0 h 2278546"/>
              <a:gd name="connsiteX1" fmla="*/ 2278546 w 2278546"/>
              <a:gd name="connsiteY1" fmla="*/ 1139273 h 2278546"/>
              <a:gd name="connsiteX2" fmla="*/ 1139273 w 2278546"/>
              <a:gd name="connsiteY2" fmla="*/ 2278546 h 2278546"/>
              <a:gd name="connsiteX3" fmla="*/ 0 w 2278546"/>
              <a:gd name="connsiteY3" fmla="*/ 1139273 h 2278546"/>
              <a:gd name="connsiteX4" fmla="*/ 1139273 w 2278546"/>
              <a:gd name="connsiteY4" fmla="*/ 0 h 2278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8546" h="2278546">
                <a:moveTo>
                  <a:pt x="1139273" y="0"/>
                </a:moveTo>
                <a:cubicBezTo>
                  <a:pt x="1139273" y="629203"/>
                  <a:pt x="1649343" y="1139273"/>
                  <a:pt x="2278546" y="1139273"/>
                </a:cubicBezTo>
                <a:cubicBezTo>
                  <a:pt x="1649343" y="1139273"/>
                  <a:pt x="1139273" y="1649343"/>
                  <a:pt x="1139273" y="2278546"/>
                </a:cubicBezTo>
                <a:cubicBezTo>
                  <a:pt x="1139273" y="1649343"/>
                  <a:pt x="629203" y="1139273"/>
                  <a:pt x="0" y="1139273"/>
                </a:cubicBezTo>
                <a:cubicBezTo>
                  <a:pt x="629203" y="1139273"/>
                  <a:pt x="1139273" y="629203"/>
                  <a:pt x="1139273" y="0"/>
                </a:cubicBezTo>
                <a:close/>
              </a:path>
            </a:pathLst>
          </a:custGeom>
          <a:solidFill>
            <a:srgbClr val="FFF400"/>
          </a:solidFill>
          <a:ln w="47625" cap="rnd">
            <a:solidFill>
              <a:srgbClr val="FFF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0" name="フリーフォーム 69">
            <a:extLst>
              <a:ext uri="{FF2B5EF4-FFF2-40B4-BE49-F238E27FC236}">
                <a16:creationId xmlns:a16="http://schemas.microsoft.com/office/drawing/2014/main" id="{C2E976B4-5DE6-AF4E-96C4-0805DEB1D56C}"/>
              </a:ext>
            </a:extLst>
          </p:cNvPr>
          <p:cNvSpPr/>
          <p:nvPr/>
        </p:nvSpPr>
        <p:spPr>
          <a:xfrm>
            <a:off x="5911132" y="10031253"/>
            <a:ext cx="757113" cy="876762"/>
          </a:xfrm>
          <a:custGeom>
            <a:avLst/>
            <a:gdLst>
              <a:gd name="connsiteX0" fmla="*/ 1139273 w 2278546"/>
              <a:gd name="connsiteY0" fmla="*/ 0 h 2278546"/>
              <a:gd name="connsiteX1" fmla="*/ 2278546 w 2278546"/>
              <a:gd name="connsiteY1" fmla="*/ 1139273 h 2278546"/>
              <a:gd name="connsiteX2" fmla="*/ 1139273 w 2278546"/>
              <a:gd name="connsiteY2" fmla="*/ 2278546 h 2278546"/>
              <a:gd name="connsiteX3" fmla="*/ 0 w 2278546"/>
              <a:gd name="connsiteY3" fmla="*/ 1139273 h 2278546"/>
              <a:gd name="connsiteX4" fmla="*/ 1139273 w 2278546"/>
              <a:gd name="connsiteY4" fmla="*/ 0 h 2278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8546" h="2278546">
                <a:moveTo>
                  <a:pt x="1139273" y="0"/>
                </a:moveTo>
                <a:cubicBezTo>
                  <a:pt x="1139273" y="629203"/>
                  <a:pt x="1649343" y="1139273"/>
                  <a:pt x="2278546" y="1139273"/>
                </a:cubicBezTo>
                <a:cubicBezTo>
                  <a:pt x="1649343" y="1139273"/>
                  <a:pt x="1139273" y="1649343"/>
                  <a:pt x="1139273" y="2278546"/>
                </a:cubicBezTo>
                <a:cubicBezTo>
                  <a:pt x="1139273" y="1649343"/>
                  <a:pt x="629203" y="1139273"/>
                  <a:pt x="0" y="1139273"/>
                </a:cubicBezTo>
                <a:cubicBezTo>
                  <a:pt x="629203" y="1139273"/>
                  <a:pt x="1139273" y="629203"/>
                  <a:pt x="1139273" y="0"/>
                </a:cubicBezTo>
                <a:close/>
              </a:path>
            </a:pathLst>
          </a:custGeom>
          <a:solidFill>
            <a:srgbClr val="FFF400"/>
          </a:solidFill>
          <a:ln w="47625" cap="rnd">
            <a:solidFill>
              <a:srgbClr val="FFF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1" name="フリーフォーム 70">
            <a:extLst>
              <a:ext uri="{FF2B5EF4-FFF2-40B4-BE49-F238E27FC236}">
                <a16:creationId xmlns:a16="http://schemas.microsoft.com/office/drawing/2014/main" id="{EFB00DCC-D717-4A43-A6F7-CD7075E5DEEA}"/>
              </a:ext>
            </a:extLst>
          </p:cNvPr>
          <p:cNvSpPr/>
          <p:nvPr/>
        </p:nvSpPr>
        <p:spPr>
          <a:xfrm>
            <a:off x="5120908" y="17389954"/>
            <a:ext cx="538977" cy="624153"/>
          </a:xfrm>
          <a:custGeom>
            <a:avLst/>
            <a:gdLst>
              <a:gd name="connsiteX0" fmla="*/ 1139273 w 2278546"/>
              <a:gd name="connsiteY0" fmla="*/ 0 h 2278546"/>
              <a:gd name="connsiteX1" fmla="*/ 2278546 w 2278546"/>
              <a:gd name="connsiteY1" fmla="*/ 1139273 h 2278546"/>
              <a:gd name="connsiteX2" fmla="*/ 1139273 w 2278546"/>
              <a:gd name="connsiteY2" fmla="*/ 2278546 h 2278546"/>
              <a:gd name="connsiteX3" fmla="*/ 0 w 2278546"/>
              <a:gd name="connsiteY3" fmla="*/ 1139273 h 2278546"/>
              <a:gd name="connsiteX4" fmla="*/ 1139273 w 2278546"/>
              <a:gd name="connsiteY4" fmla="*/ 0 h 2278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8546" h="2278546">
                <a:moveTo>
                  <a:pt x="1139273" y="0"/>
                </a:moveTo>
                <a:cubicBezTo>
                  <a:pt x="1139273" y="629203"/>
                  <a:pt x="1649343" y="1139273"/>
                  <a:pt x="2278546" y="1139273"/>
                </a:cubicBezTo>
                <a:cubicBezTo>
                  <a:pt x="1649343" y="1139273"/>
                  <a:pt x="1139273" y="1649343"/>
                  <a:pt x="1139273" y="2278546"/>
                </a:cubicBezTo>
                <a:cubicBezTo>
                  <a:pt x="1139273" y="1649343"/>
                  <a:pt x="629203" y="1139273"/>
                  <a:pt x="0" y="1139273"/>
                </a:cubicBezTo>
                <a:cubicBezTo>
                  <a:pt x="629203" y="1139273"/>
                  <a:pt x="1139273" y="629203"/>
                  <a:pt x="1139273" y="0"/>
                </a:cubicBezTo>
                <a:close/>
              </a:path>
            </a:pathLst>
          </a:custGeom>
          <a:solidFill>
            <a:srgbClr val="FFF400"/>
          </a:solidFill>
          <a:ln w="47625" cap="rnd">
            <a:solidFill>
              <a:srgbClr val="FFF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2" name="フリーフォーム 71">
            <a:extLst>
              <a:ext uri="{FF2B5EF4-FFF2-40B4-BE49-F238E27FC236}">
                <a16:creationId xmlns:a16="http://schemas.microsoft.com/office/drawing/2014/main" id="{F6D63D25-C250-EC4C-A604-A782C84F0675}"/>
              </a:ext>
            </a:extLst>
          </p:cNvPr>
          <p:cNvSpPr/>
          <p:nvPr/>
        </p:nvSpPr>
        <p:spPr>
          <a:xfrm>
            <a:off x="3276600" y="20704571"/>
            <a:ext cx="538977" cy="624153"/>
          </a:xfrm>
          <a:custGeom>
            <a:avLst/>
            <a:gdLst>
              <a:gd name="connsiteX0" fmla="*/ 1139273 w 2278546"/>
              <a:gd name="connsiteY0" fmla="*/ 0 h 2278546"/>
              <a:gd name="connsiteX1" fmla="*/ 2278546 w 2278546"/>
              <a:gd name="connsiteY1" fmla="*/ 1139273 h 2278546"/>
              <a:gd name="connsiteX2" fmla="*/ 1139273 w 2278546"/>
              <a:gd name="connsiteY2" fmla="*/ 2278546 h 2278546"/>
              <a:gd name="connsiteX3" fmla="*/ 0 w 2278546"/>
              <a:gd name="connsiteY3" fmla="*/ 1139273 h 2278546"/>
              <a:gd name="connsiteX4" fmla="*/ 1139273 w 2278546"/>
              <a:gd name="connsiteY4" fmla="*/ 0 h 2278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8546" h="2278546">
                <a:moveTo>
                  <a:pt x="1139273" y="0"/>
                </a:moveTo>
                <a:cubicBezTo>
                  <a:pt x="1139273" y="629203"/>
                  <a:pt x="1649343" y="1139273"/>
                  <a:pt x="2278546" y="1139273"/>
                </a:cubicBezTo>
                <a:cubicBezTo>
                  <a:pt x="1649343" y="1139273"/>
                  <a:pt x="1139273" y="1649343"/>
                  <a:pt x="1139273" y="2278546"/>
                </a:cubicBezTo>
                <a:cubicBezTo>
                  <a:pt x="1139273" y="1649343"/>
                  <a:pt x="629203" y="1139273"/>
                  <a:pt x="0" y="1139273"/>
                </a:cubicBezTo>
                <a:cubicBezTo>
                  <a:pt x="629203" y="1139273"/>
                  <a:pt x="1139273" y="629203"/>
                  <a:pt x="1139273" y="0"/>
                </a:cubicBezTo>
                <a:close/>
              </a:path>
            </a:pathLst>
          </a:custGeom>
          <a:solidFill>
            <a:srgbClr val="FFF400"/>
          </a:solidFill>
          <a:ln w="47625" cap="rnd">
            <a:solidFill>
              <a:srgbClr val="FFF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1CBA111B-CFB6-2F49-9BDA-589775FB04FD}"/>
              </a:ext>
            </a:extLst>
          </p:cNvPr>
          <p:cNvGrpSpPr/>
          <p:nvPr/>
        </p:nvGrpSpPr>
        <p:grpSpPr>
          <a:xfrm>
            <a:off x="2405777" y="22804801"/>
            <a:ext cx="771840" cy="1041840"/>
            <a:chOff x="2500065" y="22588358"/>
            <a:chExt cx="771840" cy="1041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90" name="インク 89">
                  <a:extLst>
                    <a:ext uri="{FF2B5EF4-FFF2-40B4-BE49-F238E27FC236}">
                      <a16:creationId xmlns:a16="http://schemas.microsoft.com/office/drawing/2014/main" id="{C970CAB2-5315-8B4B-88CD-8784FFA6C9C1}"/>
                    </a:ext>
                  </a:extLst>
                </p14:cNvPr>
                <p14:cNvContentPartPr/>
                <p14:nvPr/>
              </p14:nvContentPartPr>
              <p14:xfrm>
                <a:off x="2771505" y="22588358"/>
                <a:ext cx="500400" cy="768960"/>
              </p14:xfrm>
            </p:contentPart>
          </mc:Choice>
          <mc:Fallback xmlns="">
            <p:pic>
              <p:nvPicPr>
                <p:cNvPr id="90" name="インク 89">
                  <a:extLst>
                    <a:ext uri="{FF2B5EF4-FFF2-40B4-BE49-F238E27FC236}">
                      <a16:creationId xmlns:a16="http://schemas.microsoft.com/office/drawing/2014/main" id="{C970CAB2-5315-8B4B-88CD-8784FFA6C9C1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709945" y="22526798"/>
                  <a:ext cx="623520" cy="89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91" name="インク 90">
                  <a:extLst>
                    <a:ext uri="{FF2B5EF4-FFF2-40B4-BE49-F238E27FC236}">
                      <a16:creationId xmlns:a16="http://schemas.microsoft.com/office/drawing/2014/main" id="{39567B4E-1C0A-E24C-AC4F-91E35BE28FA0}"/>
                    </a:ext>
                  </a:extLst>
                </p14:cNvPr>
                <p14:cNvContentPartPr/>
                <p14:nvPr/>
              </p14:nvContentPartPr>
              <p14:xfrm>
                <a:off x="2500065" y="22959878"/>
                <a:ext cx="632880" cy="670320"/>
              </p14:xfrm>
            </p:contentPart>
          </mc:Choice>
          <mc:Fallback xmlns="">
            <p:pic>
              <p:nvPicPr>
                <p:cNvPr id="91" name="インク 90">
                  <a:extLst>
                    <a:ext uri="{FF2B5EF4-FFF2-40B4-BE49-F238E27FC236}">
                      <a16:creationId xmlns:a16="http://schemas.microsoft.com/office/drawing/2014/main" id="{39567B4E-1C0A-E24C-AC4F-91E35BE28FA0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2438505" y="22898318"/>
                  <a:ext cx="756000" cy="793440"/>
                </a:xfrm>
                <a:prstGeom prst="rect">
                  <a:avLst/>
                </a:prstGeom>
              </p:spPr>
            </p:pic>
          </mc:Fallback>
        </mc:AlternateContent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705</TotalTime>
  <Words>79</Words>
  <Application>Microsoft Office PowerPoint</Application>
  <PresentationFormat>ユーザー設定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LarissaLight</vt:lpstr>
      <vt:lpstr>ＭＳ Ｐゴシック</vt:lpstr>
      <vt:lpstr>游ゴシック</vt:lpstr>
      <vt:lpstr>Calibri</vt:lpstr>
      <vt:lpstr>Office Theme</vt:lpstr>
      <vt:lpstr>対策実施中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花屋サイネージ_0206</dc:title>
  <dc:creator>steer</dc:creator>
  <cp:lastModifiedBy>スマート・ツー株式会社</cp:lastModifiedBy>
  <cp:revision>56</cp:revision>
  <dcterms:created xsi:type="dcterms:W3CDTF">2020-02-06T01:06:39Z</dcterms:created>
  <dcterms:modified xsi:type="dcterms:W3CDTF">2020-07-27T03:19:46Z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2020-02-06T00:00:00Z</vt:filetime>
  </property>
  <property fmtid="{D5CDD505-2E9C-101B-9397-08002B2CF9AE}" pid="3" name="Creator">
    <vt:lpwstr>Adobe Illustrator 24.0 (Macintosh)</vt:lpwstr>
  </property>
  <property fmtid="{D5CDD505-2E9C-101B-9397-08002B2CF9AE}" pid="4" name="LastSaved">
    <vt:filetime>2020-02-06T00:00:00Z</vt:filetime>
  </property>
</Properties>
</file>