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7" r:id="rId2"/>
  </p:sldIdLst>
  <p:sldSz cx="16459200" cy="29260800"/>
  <p:notesSz cx="11303000" cy="20104100"/>
  <p:defaultTextStyle>
    <a:defPPr>
      <a:defRPr lang="ja-JP"/>
    </a:defPPr>
    <a:lvl1pPr marL="0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1pPr>
    <a:lvl2pPr marL="665546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2pPr>
    <a:lvl3pPr marL="1331092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3pPr>
    <a:lvl4pPr marL="1996638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4pPr>
    <a:lvl5pPr marL="2662184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5pPr>
    <a:lvl6pPr marL="3327730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6pPr>
    <a:lvl7pPr marL="3993276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7pPr>
    <a:lvl8pPr marL="4658822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8pPr>
    <a:lvl9pPr marL="5324368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92" userDrawn="1">
          <p15:clr>
            <a:srgbClr val="A4A3A4"/>
          </p15:clr>
        </p15:guide>
        <p15:guide id="2" pos="31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400"/>
    <a:srgbClr val="43C4D6"/>
    <a:srgbClr val="FF5C14"/>
    <a:srgbClr val="CEECF3"/>
    <a:srgbClr val="49D5E9"/>
    <a:srgbClr val="F87477"/>
    <a:srgbClr val="FF7710"/>
    <a:srgbClr val="FF7678"/>
    <a:srgbClr val="FADF6A"/>
    <a:srgbClr val="FF88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49"/>
    <p:restoredTop sz="94695"/>
  </p:normalViewPr>
  <p:slideViewPr>
    <p:cSldViewPr>
      <p:cViewPr varScale="1">
        <p:scale>
          <a:sx n="24" d="100"/>
          <a:sy n="24" d="100"/>
        </p:scale>
        <p:origin x="1788" y="108"/>
      </p:cViewPr>
      <p:guideLst>
        <p:guide orient="horz" pos="4192"/>
        <p:guide pos="314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897438" cy="1008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6402388" y="0"/>
            <a:ext cx="4897437" cy="1008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84E45A-2943-F74A-9F59-A30095537FF7}" type="datetimeFigureOut">
              <a:rPr kumimoji="1" lang="ja-JP" altLang="en-US" smtClean="0"/>
              <a:t>2020/7/28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743325" y="2513013"/>
            <a:ext cx="3816350" cy="6784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130300" y="9675813"/>
            <a:ext cx="9042400" cy="79152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19096038"/>
            <a:ext cx="4897438" cy="1008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6402388" y="19096038"/>
            <a:ext cx="4897437" cy="1008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5F8586-A85F-1942-9CDF-BF4AA2F555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1148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235133" y="9070849"/>
            <a:ext cx="13998180" cy="1377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470267" y="16386049"/>
            <a:ext cx="11527913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7/28/2020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042119" y="1806914"/>
            <a:ext cx="8634607" cy="2004716"/>
          </a:xfrm>
        </p:spPr>
        <p:txBody>
          <a:bodyPr lIns="0" tIns="0" rIns="0" bIns="0"/>
          <a:lstStyle>
            <a:lvl1pPr>
              <a:defRPr sz="13027" b="0" i="0">
                <a:solidFill>
                  <a:srgbClr val="AD9464"/>
                </a:solidFill>
                <a:latin typeface="LarissaLight"/>
                <a:cs typeface="Larissa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7/28/2020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042119" y="1806914"/>
            <a:ext cx="8634607" cy="2004716"/>
          </a:xfrm>
        </p:spPr>
        <p:txBody>
          <a:bodyPr lIns="0" tIns="0" rIns="0" bIns="0"/>
          <a:lstStyle>
            <a:lvl1pPr>
              <a:defRPr sz="13027" b="0" i="0">
                <a:solidFill>
                  <a:srgbClr val="AD9464"/>
                </a:solidFill>
                <a:latin typeface="LarissaLight"/>
                <a:cs typeface="Larissa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823422" y="6729985"/>
            <a:ext cx="716377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8481250" y="6729985"/>
            <a:ext cx="716377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7/28/2020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042119" y="1806914"/>
            <a:ext cx="8634607" cy="2004716"/>
          </a:xfrm>
        </p:spPr>
        <p:txBody>
          <a:bodyPr lIns="0" tIns="0" rIns="0" bIns="0"/>
          <a:lstStyle>
            <a:lvl1pPr>
              <a:defRPr sz="13027" b="0" i="0">
                <a:solidFill>
                  <a:srgbClr val="AD9464"/>
                </a:solidFill>
                <a:latin typeface="LarissaLight"/>
                <a:cs typeface="Larissa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7/28/2020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7/28/2020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042119" y="1806914"/>
            <a:ext cx="8634607" cy="1377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950" b="0" i="0">
                <a:solidFill>
                  <a:srgbClr val="AD9464"/>
                </a:solidFill>
                <a:latin typeface="LarissaLight"/>
                <a:cs typeface="Larissa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23422" y="6729985"/>
            <a:ext cx="1482160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599272" y="27212546"/>
            <a:ext cx="5269903" cy="403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823422" y="27212546"/>
            <a:ext cx="3787742" cy="403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7/28/2020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857282" y="27212546"/>
            <a:ext cx="3787742" cy="403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665455">
        <a:defRPr>
          <a:latin typeface="+mn-lt"/>
          <a:ea typeface="+mn-ea"/>
          <a:cs typeface="+mn-cs"/>
        </a:defRPr>
      </a:lvl2pPr>
      <a:lvl3pPr marL="1330909">
        <a:defRPr>
          <a:latin typeface="+mn-lt"/>
          <a:ea typeface="+mn-ea"/>
          <a:cs typeface="+mn-cs"/>
        </a:defRPr>
      </a:lvl3pPr>
      <a:lvl4pPr marL="1996364">
        <a:defRPr>
          <a:latin typeface="+mn-lt"/>
          <a:ea typeface="+mn-ea"/>
          <a:cs typeface="+mn-cs"/>
        </a:defRPr>
      </a:lvl4pPr>
      <a:lvl5pPr marL="2661818">
        <a:defRPr>
          <a:latin typeface="+mn-lt"/>
          <a:ea typeface="+mn-ea"/>
          <a:cs typeface="+mn-cs"/>
        </a:defRPr>
      </a:lvl5pPr>
      <a:lvl6pPr marL="3327273">
        <a:defRPr>
          <a:latin typeface="+mn-lt"/>
          <a:ea typeface="+mn-ea"/>
          <a:cs typeface="+mn-cs"/>
        </a:defRPr>
      </a:lvl6pPr>
      <a:lvl7pPr marL="3992728">
        <a:defRPr>
          <a:latin typeface="+mn-lt"/>
          <a:ea typeface="+mn-ea"/>
          <a:cs typeface="+mn-cs"/>
        </a:defRPr>
      </a:lvl7pPr>
      <a:lvl8pPr marL="4658182">
        <a:defRPr>
          <a:latin typeface="+mn-lt"/>
          <a:ea typeface="+mn-ea"/>
          <a:cs typeface="+mn-cs"/>
        </a:defRPr>
      </a:lvl8pPr>
      <a:lvl9pPr marL="5323637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665455">
        <a:defRPr>
          <a:latin typeface="+mn-lt"/>
          <a:ea typeface="+mn-ea"/>
          <a:cs typeface="+mn-cs"/>
        </a:defRPr>
      </a:lvl2pPr>
      <a:lvl3pPr marL="1330909">
        <a:defRPr>
          <a:latin typeface="+mn-lt"/>
          <a:ea typeface="+mn-ea"/>
          <a:cs typeface="+mn-cs"/>
        </a:defRPr>
      </a:lvl3pPr>
      <a:lvl4pPr marL="1996364">
        <a:defRPr>
          <a:latin typeface="+mn-lt"/>
          <a:ea typeface="+mn-ea"/>
          <a:cs typeface="+mn-cs"/>
        </a:defRPr>
      </a:lvl4pPr>
      <a:lvl5pPr marL="2661818">
        <a:defRPr>
          <a:latin typeface="+mn-lt"/>
          <a:ea typeface="+mn-ea"/>
          <a:cs typeface="+mn-cs"/>
        </a:defRPr>
      </a:lvl5pPr>
      <a:lvl6pPr marL="3327273">
        <a:defRPr>
          <a:latin typeface="+mn-lt"/>
          <a:ea typeface="+mn-ea"/>
          <a:cs typeface="+mn-cs"/>
        </a:defRPr>
      </a:lvl6pPr>
      <a:lvl7pPr marL="3992728">
        <a:defRPr>
          <a:latin typeface="+mn-lt"/>
          <a:ea typeface="+mn-ea"/>
          <a:cs typeface="+mn-cs"/>
        </a:defRPr>
      </a:lvl7pPr>
      <a:lvl8pPr marL="4658182">
        <a:defRPr>
          <a:latin typeface="+mn-lt"/>
          <a:ea typeface="+mn-ea"/>
          <a:cs typeface="+mn-cs"/>
        </a:defRPr>
      </a:lvl8pPr>
      <a:lvl9pPr marL="5323637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5506"/>
            <a:ext cx="16459431" cy="29245088"/>
          </a:xfrm>
          <a:custGeom>
            <a:avLst/>
            <a:gdLst/>
            <a:ahLst/>
            <a:cxnLst/>
            <a:rect l="l" t="t" r="r" b="b"/>
            <a:pathLst>
              <a:path w="11308715" h="20093305">
                <a:moveTo>
                  <a:pt x="0" y="20093204"/>
                </a:moveTo>
                <a:lnTo>
                  <a:pt x="11308556" y="20093204"/>
                </a:lnTo>
                <a:lnTo>
                  <a:pt x="11308556" y="0"/>
                </a:lnTo>
                <a:lnTo>
                  <a:pt x="0" y="0"/>
                </a:lnTo>
                <a:lnTo>
                  <a:pt x="0" y="20093204"/>
                </a:lnTo>
                <a:close/>
              </a:path>
            </a:pathLst>
          </a:custGeom>
          <a:solidFill>
            <a:srgbClr val="FADF6A"/>
          </a:solidFill>
        </p:spPr>
        <p:txBody>
          <a:bodyPr wrap="square" lIns="0" tIns="0" rIns="0" bIns="0" rtlCol="0"/>
          <a:lstStyle/>
          <a:p>
            <a:endParaRPr sz="3813" dirty="0"/>
          </a:p>
        </p:txBody>
      </p:sp>
      <p:sp>
        <p:nvSpPr>
          <p:cNvPr id="6" name="object 6"/>
          <p:cNvSpPr/>
          <p:nvPr/>
        </p:nvSpPr>
        <p:spPr>
          <a:xfrm>
            <a:off x="-6532" y="7516452"/>
            <a:ext cx="16463475" cy="14810148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3813" dirty="0"/>
          </a:p>
        </p:txBody>
      </p:sp>
      <p:sp>
        <p:nvSpPr>
          <p:cNvPr id="9" name="object 9"/>
          <p:cNvSpPr txBox="1"/>
          <p:nvPr/>
        </p:nvSpPr>
        <p:spPr>
          <a:xfrm>
            <a:off x="884128" y="7516452"/>
            <a:ext cx="14682156" cy="2403406"/>
          </a:xfrm>
          <a:prstGeom prst="rect">
            <a:avLst/>
          </a:prstGeom>
        </p:spPr>
        <p:txBody>
          <a:bodyPr vert="horz" wrap="square" lIns="0" tIns="251388" rIns="0" bIns="0" rtlCol="0">
            <a:spAutoFit/>
          </a:bodyPr>
          <a:lstStyle/>
          <a:p>
            <a:pPr marL="48985" algn="ctr">
              <a:spcBef>
                <a:spcPts val="1979"/>
              </a:spcBef>
            </a:pPr>
            <a:r>
              <a:rPr sz="3930" spc="370" dirty="0">
                <a:solidFill>
                  <a:srgbClr val="585656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A-OTF Reimin Y10 Pro"/>
              </a:rPr>
              <a:t>今月のテーマ</a:t>
            </a:r>
            <a:endParaRPr sz="3930" dirty="0">
              <a:latin typeface="MS PMincho" panose="02020600040205080304" pitchFamily="18" charset="-128"/>
              <a:ea typeface="MS PMincho" panose="02020600040205080304" pitchFamily="18" charset="-128"/>
              <a:cs typeface="A-OTF Reimin Y10 Pro"/>
            </a:endParaRPr>
          </a:p>
          <a:p>
            <a:pPr algn="ctr">
              <a:spcBef>
                <a:spcPts val="3391"/>
              </a:spcBef>
            </a:pPr>
            <a:r>
              <a:rPr sz="7205" spc="-15" dirty="0">
                <a:solidFill>
                  <a:srgbClr val="585656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A-OTF Reimin Y10 Pro"/>
              </a:rPr>
              <a:t>「ひなまつり」</a:t>
            </a:r>
            <a:endParaRPr sz="7205" dirty="0">
              <a:latin typeface="MS PMincho" panose="02020600040205080304" pitchFamily="18" charset="-128"/>
              <a:ea typeface="MS PMincho" panose="02020600040205080304" pitchFamily="18" charset="-128"/>
              <a:cs typeface="A-OTF Reimin Y10 Pro"/>
            </a:endParaRPr>
          </a:p>
        </p:txBody>
      </p:sp>
      <p:sp>
        <p:nvSpPr>
          <p:cNvPr id="32" name="円/楕円 31">
            <a:extLst>
              <a:ext uri="{FF2B5EF4-FFF2-40B4-BE49-F238E27FC236}">
                <a16:creationId xmlns:a16="http://schemas.microsoft.com/office/drawing/2014/main" id="{F602805B-E439-6E49-AC06-E8EA7E84E774}"/>
              </a:ext>
            </a:extLst>
          </p:cNvPr>
          <p:cNvSpPr/>
          <p:nvPr/>
        </p:nvSpPr>
        <p:spPr>
          <a:xfrm>
            <a:off x="1321803" y="1479642"/>
            <a:ext cx="14024454" cy="1402445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タイトル 26">
            <a:extLst>
              <a:ext uri="{FF2B5EF4-FFF2-40B4-BE49-F238E27FC236}">
                <a16:creationId xmlns:a16="http://schemas.microsoft.com/office/drawing/2014/main" id="{1361DB49-AD32-2B40-8774-04E64A6E5D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6727" y="2917448"/>
            <a:ext cx="8634607" cy="892552"/>
          </a:xfrm>
        </p:spPr>
        <p:txBody>
          <a:bodyPr/>
          <a:lstStyle/>
          <a:p>
            <a:pPr algn="ctr"/>
            <a:r>
              <a:rPr lang="ja-JP" altLang="en-US" sz="5800" b="1">
                <a:solidFill>
                  <a:srgbClr val="FF7678"/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！お願い！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97EBB388-695B-414D-A2C0-D81EB02DE230}"/>
              </a:ext>
            </a:extLst>
          </p:cNvPr>
          <p:cNvSpPr txBox="1"/>
          <p:nvPr/>
        </p:nvSpPr>
        <p:spPr>
          <a:xfrm>
            <a:off x="2847630" y="4724400"/>
            <a:ext cx="10972800" cy="44272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0"/>
              </a:lnSpc>
            </a:pPr>
            <a:r>
              <a:rPr kumimoji="1" lang="ja-JP" altLang="en-US" sz="14000" b="1">
                <a:solidFill>
                  <a:srgbClr val="F87477"/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距離を</a:t>
            </a:r>
            <a:endParaRPr kumimoji="1" lang="en-US" altLang="ja-JP" sz="14000" b="1" dirty="0">
              <a:solidFill>
                <a:srgbClr val="F87477"/>
              </a:solidFill>
              <a:latin typeface="HGMaruGothicMPRO" panose="020F0600000000000000" pitchFamily="34" charset="-128"/>
              <a:ea typeface="HGMaruGothicMPRO" panose="020F0600000000000000" pitchFamily="34" charset="-128"/>
            </a:endParaRPr>
          </a:p>
          <a:p>
            <a:pPr algn="ctr">
              <a:lnSpc>
                <a:spcPts val="18000"/>
              </a:lnSpc>
            </a:pPr>
            <a:r>
              <a:rPr lang="ja-JP" altLang="en-US" sz="14000" b="1">
                <a:solidFill>
                  <a:srgbClr val="F87477"/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保ちましょう</a:t>
            </a:r>
            <a:endParaRPr kumimoji="1" lang="ja-JP" altLang="en-US" sz="14000" b="1">
              <a:solidFill>
                <a:srgbClr val="F87477"/>
              </a:solidFill>
              <a:latin typeface="HGMaruGothicMPRO" panose="020F0600000000000000" pitchFamily="34" charset="-128"/>
              <a:ea typeface="HGMaruGothicMPRO" panose="020F0600000000000000" pitchFamily="34" charset="-128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91244" y="18668893"/>
            <a:ext cx="14682156" cy="2141859"/>
          </a:xfrm>
          <a:prstGeom prst="rect">
            <a:avLst/>
          </a:prstGeom>
        </p:spPr>
        <p:txBody>
          <a:bodyPr vert="horz" wrap="square" lIns="0" tIns="23105" rIns="0" bIns="0" rtlCol="0">
            <a:spAutoFit/>
          </a:bodyPr>
          <a:lstStyle/>
          <a:p>
            <a:pPr marL="18485" algn="ctr">
              <a:spcBef>
                <a:spcPts val="182"/>
              </a:spcBef>
            </a:pPr>
            <a:r>
              <a:rPr lang="ja-JP" altLang="en-US" sz="6800" spc="58" dirty="0">
                <a:solidFill>
                  <a:srgbClr val="F87477"/>
                </a:solidFill>
                <a:latin typeface="HGMaruGothicMPRO" panose="020F0600000000000000" pitchFamily="34" charset="-128"/>
                <a:ea typeface="HGMaruGothicMPRO" panose="020F0600000000000000" pitchFamily="34" charset="-128"/>
                <a:cs typeface="A-OTF Reimin Y10 Pro"/>
              </a:rPr>
              <a:t>感染防止のため</a:t>
            </a:r>
            <a:endParaRPr lang="en-US" altLang="ja-JP" sz="6800" spc="58" dirty="0">
              <a:solidFill>
                <a:srgbClr val="F87477"/>
              </a:solidFill>
              <a:latin typeface="HGMaruGothicMPRO" panose="020F0600000000000000" pitchFamily="34" charset="-128"/>
              <a:ea typeface="HGMaruGothicMPRO" panose="020F0600000000000000" pitchFamily="34" charset="-128"/>
              <a:cs typeface="A-OTF Reimin Y10 Pro"/>
            </a:endParaRPr>
          </a:p>
          <a:p>
            <a:pPr marL="18485" algn="ctr">
              <a:spcBef>
                <a:spcPts val="182"/>
              </a:spcBef>
            </a:pPr>
            <a:r>
              <a:rPr lang="ja-JP" altLang="en-US" sz="6800" spc="58" dirty="0">
                <a:solidFill>
                  <a:srgbClr val="F87477"/>
                </a:solidFill>
                <a:latin typeface="HGMaruGothicMPRO" panose="020F0600000000000000" pitchFamily="34" charset="-128"/>
                <a:ea typeface="HGMaruGothicMPRO" panose="020F0600000000000000" pitchFamily="34" charset="-128"/>
                <a:cs typeface="A-OTF Reimin Y10 Pro"/>
              </a:rPr>
              <a:t>間隔を開けてお並びください。</a:t>
            </a:r>
            <a:endParaRPr sz="6800" dirty="0">
              <a:solidFill>
                <a:srgbClr val="F87477"/>
              </a:solidFill>
              <a:latin typeface="HGMaruGothicMPRO" panose="020F0600000000000000" pitchFamily="34" charset="-128"/>
              <a:ea typeface="HGMaruGothicMPRO" panose="020F0600000000000000" pitchFamily="34" charset="-128"/>
              <a:cs typeface="A-OTF Reimin Y10 Pro"/>
            </a:endParaRPr>
          </a:p>
        </p:txBody>
      </p:sp>
      <p:cxnSp>
        <p:nvCxnSpPr>
          <p:cNvPr id="44" name="直線矢印コネクタ 43">
            <a:extLst>
              <a:ext uri="{FF2B5EF4-FFF2-40B4-BE49-F238E27FC236}">
                <a16:creationId xmlns:a16="http://schemas.microsoft.com/office/drawing/2014/main" id="{034E207F-3CFD-4640-ACA9-822D0C005D76}"/>
              </a:ext>
            </a:extLst>
          </p:cNvPr>
          <p:cNvCxnSpPr>
            <a:cxnSpLocks/>
          </p:cNvCxnSpPr>
          <p:nvPr/>
        </p:nvCxnSpPr>
        <p:spPr>
          <a:xfrm flipH="1">
            <a:off x="6043310" y="14647919"/>
            <a:ext cx="4291987" cy="0"/>
          </a:xfrm>
          <a:prstGeom prst="straightConnector1">
            <a:avLst/>
          </a:prstGeom>
          <a:ln w="133350" cap="rnd" cmpd="sng" algn="ctr">
            <a:solidFill>
              <a:srgbClr val="FADF6A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9B86E69C-83DE-FA42-B7D6-D2979E613DB1}"/>
              </a:ext>
            </a:extLst>
          </p:cNvPr>
          <p:cNvSpPr txBox="1"/>
          <p:nvPr/>
        </p:nvSpPr>
        <p:spPr>
          <a:xfrm>
            <a:off x="5181600" y="11546919"/>
            <a:ext cx="601540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3000" b="1" dirty="0">
                <a:solidFill>
                  <a:srgbClr val="16536D"/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1〜2</a:t>
            </a:r>
            <a:r>
              <a:rPr kumimoji="1" lang="en-US" altLang="ja-JP" sz="10000" b="1" dirty="0">
                <a:solidFill>
                  <a:srgbClr val="16536D"/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m</a:t>
            </a:r>
            <a:endParaRPr kumimoji="1" lang="ja-JP" altLang="en-US" sz="10000" b="1">
              <a:solidFill>
                <a:srgbClr val="16536D"/>
              </a:solidFill>
              <a:latin typeface="HGMaruGothicMPRO" panose="020F0600000000000000" pitchFamily="34" charset="-128"/>
              <a:ea typeface="HGMaruGothicMPRO" panose="020F0600000000000000" pitchFamily="34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02AD591B-E564-C044-8A5D-F5B01C08DBC8}"/>
              </a:ext>
            </a:extLst>
          </p:cNvPr>
          <p:cNvSpPr/>
          <p:nvPr/>
        </p:nvSpPr>
        <p:spPr>
          <a:xfrm>
            <a:off x="533400" y="528215"/>
            <a:ext cx="15392400" cy="28199670"/>
          </a:xfrm>
          <a:prstGeom prst="rect">
            <a:avLst/>
          </a:prstGeom>
          <a:noFill/>
          <a:ln w="1206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0ABD56F9-AAAE-9445-933D-1D5CC7D27E34}"/>
              </a:ext>
            </a:extLst>
          </p:cNvPr>
          <p:cNvSpPr txBox="1"/>
          <p:nvPr/>
        </p:nvSpPr>
        <p:spPr>
          <a:xfrm>
            <a:off x="1678752" y="23088600"/>
            <a:ext cx="1333264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800">
                <a:solidFill>
                  <a:srgbClr val="16536D"/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店内の混雑時には、</a:t>
            </a:r>
            <a:endParaRPr kumimoji="1" lang="en-US" altLang="ja-JP" sz="4800" dirty="0">
              <a:solidFill>
                <a:srgbClr val="16536D"/>
              </a:solidFill>
              <a:latin typeface="HGMaruGothicMPRO" panose="020F0600000000000000" pitchFamily="34" charset="-128"/>
              <a:ea typeface="HGMaruGothicMPRO" panose="020F0600000000000000" pitchFamily="34" charset="-128"/>
            </a:endParaRPr>
          </a:p>
          <a:p>
            <a:pPr algn="ctr"/>
            <a:r>
              <a:rPr lang="ja-JP" altLang="en-US" sz="4800">
                <a:solidFill>
                  <a:srgbClr val="16536D"/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入場制限させていただく場合がございます。</a:t>
            </a:r>
            <a:endParaRPr kumimoji="1" lang="ja-JP" altLang="en-US" sz="4800">
              <a:solidFill>
                <a:srgbClr val="16536D"/>
              </a:solidFill>
              <a:latin typeface="HGMaruGothicMPRO" panose="020F0600000000000000" pitchFamily="34" charset="-128"/>
              <a:ea typeface="HGMaruGothicMPRO" panose="020F0600000000000000" pitchFamily="34" charset="-128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EA797C0F-4D97-0C49-8F62-C066180FD85B}"/>
              </a:ext>
            </a:extLst>
          </p:cNvPr>
          <p:cNvSpPr txBox="1"/>
          <p:nvPr/>
        </p:nvSpPr>
        <p:spPr>
          <a:xfrm>
            <a:off x="3443224" y="26060400"/>
            <a:ext cx="980370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000" b="1">
                <a:solidFill>
                  <a:srgbClr val="16536D"/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アイオーストア</a:t>
            </a:r>
          </a:p>
        </p:txBody>
      </p:sp>
      <p:cxnSp>
        <p:nvCxnSpPr>
          <p:cNvPr id="52" name="直線コネクタ 51">
            <a:extLst>
              <a:ext uri="{FF2B5EF4-FFF2-40B4-BE49-F238E27FC236}">
                <a16:creationId xmlns:a16="http://schemas.microsoft.com/office/drawing/2014/main" id="{1E1B3CBC-6F4B-E74C-AB40-14991BA5135D}"/>
              </a:ext>
            </a:extLst>
          </p:cNvPr>
          <p:cNvCxnSpPr>
            <a:cxnSpLocks/>
          </p:cNvCxnSpPr>
          <p:nvPr/>
        </p:nvCxnSpPr>
        <p:spPr>
          <a:xfrm>
            <a:off x="2287176" y="25298400"/>
            <a:ext cx="12115800" cy="0"/>
          </a:xfrm>
          <a:prstGeom prst="line">
            <a:avLst/>
          </a:prstGeom>
          <a:ln w="139700" cap="rnd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図 3" descr="スポーツゲーム, 座る, 光, 交通 が含まれている画像&#10;&#10;自動的に生成された説明">
            <a:extLst>
              <a:ext uri="{FF2B5EF4-FFF2-40B4-BE49-F238E27FC236}">
                <a16:creationId xmlns:a16="http://schemas.microsoft.com/office/drawing/2014/main" id="{DEFB7656-12DA-3C4D-B941-BAE99BADB8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4800" y="9730220"/>
            <a:ext cx="2355995" cy="8024380"/>
          </a:xfrm>
          <a:prstGeom prst="rect">
            <a:avLst/>
          </a:prstGeom>
        </p:spPr>
      </p:pic>
      <p:pic>
        <p:nvPicPr>
          <p:cNvPr id="8" name="図 7" descr="時計, 挿絵 が含まれている画像&#10;&#10;自動的に生成された説明">
            <a:extLst>
              <a:ext uri="{FF2B5EF4-FFF2-40B4-BE49-F238E27FC236}">
                <a16:creationId xmlns:a16="http://schemas.microsoft.com/office/drawing/2014/main" id="{BBE9C08F-C8B9-F14E-8A7C-06A08D715F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7474" y="10066038"/>
            <a:ext cx="1950393" cy="7566586"/>
          </a:xfrm>
          <a:prstGeom prst="rect">
            <a:avLst/>
          </a:prstGeom>
        </p:spPr>
      </p:pic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6ED68A1D-846F-2945-A71C-46C305581B79}"/>
              </a:ext>
            </a:extLst>
          </p:cNvPr>
          <p:cNvSpPr/>
          <p:nvPr/>
        </p:nvSpPr>
        <p:spPr>
          <a:xfrm>
            <a:off x="1447800" y="18288000"/>
            <a:ext cx="1676400" cy="1676400"/>
          </a:xfrm>
          <a:custGeom>
            <a:avLst/>
            <a:gdLst>
              <a:gd name="connsiteX0" fmla="*/ 0 w 2209800"/>
              <a:gd name="connsiteY0" fmla="*/ 0 h 2209800"/>
              <a:gd name="connsiteX1" fmla="*/ 2209800 w 2209800"/>
              <a:gd name="connsiteY1" fmla="*/ 0 h 2209800"/>
              <a:gd name="connsiteX2" fmla="*/ 2209800 w 2209800"/>
              <a:gd name="connsiteY2" fmla="*/ 2209800 h 2209800"/>
              <a:gd name="connsiteX3" fmla="*/ 0 w 2209800"/>
              <a:gd name="connsiteY3" fmla="*/ 2209800 h 2209800"/>
              <a:gd name="connsiteX4" fmla="*/ 0 w 2209800"/>
              <a:gd name="connsiteY4" fmla="*/ 0 h 2209800"/>
              <a:gd name="connsiteX0" fmla="*/ 2209800 w 2301240"/>
              <a:gd name="connsiteY0" fmla="*/ 2209800 h 2301240"/>
              <a:gd name="connsiteX1" fmla="*/ 0 w 2301240"/>
              <a:gd name="connsiteY1" fmla="*/ 2209800 h 2301240"/>
              <a:gd name="connsiteX2" fmla="*/ 0 w 2301240"/>
              <a:gd name="connsiteY2" fmla="*/ 0 h 2301240"/>
              <a:gd name="connsiteX3" fmla="*/ 2209800 w 2301240"/>
              <a:gd name="connsiteY3" fmla="*/ 0 h 2301240"/>
              <a:gd name="connsiteX4" fmla="*/ 2301240 w 2301240"/>
              <a:gd name="connsiteY4" fmla="*/ 2301240 h 2301240"/>
              <a:gd name="connsiteX0" fmla="*/ 2209800 w 2209800"/>
              <a:gd name="connsiteY0" fmla="*/ 2209800 h 2209800"/>
              <a:gd name="connsiteX1" fmla="*/ 0 w 2209800"/>
              <a:gd name="connsiteY1" fmla="*/ 2209800 h 2209800"/>
              <a:gd name="connsiteX2" fmla="*/ 0 w 2209800"/>
              <a:gd name="connsiteY2" fmla="*/ 0 h 2209800"/>
              <a:gd name="connsiteX3" fmla="*/ 2209800 w 2209800"/>
              <a:gd name="connsiteY3" fmla="*/ 0 h 2209800"/>
              <a:gd name="connsiteX0" fmla="*/ 0 w 2209800"/>
              <a:gd name="connsiteY0" fmla="*/ 2209800 h 2209800"/>
              <a:gd name="connsiteX1" fmla="*/ 0 w 2209800"/>
              <a:gd name="connsiteY1" fmla="*/ 0 h 2209800"/>
              <a:gd name="connsiteX2" fmla="*/ 2209800 w 2209800"/>
              <a:gd name="connsiteY2" fmla="*/ 0 h 2209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09800" h="2209800">
                <a:moveTo>
                  <a:pt x="0" y="2209800"/>
                </a:moveTo>
                <a:lnTo>
                  <a:pt x="0" y="0"/>
                </a:lnTo>
                <a:lnTo>
                  <a:pt x="2209800" y="0"/>
                </a:lnTo>
              </a:path>
            </a:pathLst>
          </a:custGeom>
          <a:noFill/>
          <a:ln w="76200" cap="rnd">
            <a:solidFill>
              <a:srgbClr val="F874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10">
            <a:extLst>
              <a:ext uri="{FF2B5EF4-FFF2-40B4-BE49-F238E27FC236}">
                <a16:creationId xmlns:a16="http://schemas.microsoft.com/office/drawing/2014/main" id="{A0369589-B1A6-414C-B597-D67F2DF7D3FB}"/>
              </a:ext>
            </a:extLst>
          </p:cNvPr>
          <p:cNvSpPr/>
          <p:nvPr/>
        </p:nvSpPr>
        <p:spPr>
          <a:xfrm rot="10800000">
            <a:off x="13335000" y="19735800"/>
            <a:ext cx="1676400" cy="1676400"/>
          </a:xfrm>
          <a:custGeom>
            <a:avLst/>
            <a:gdLst>
              <a:gd name="connsiteX0" fmla="*/ 0 w 2209800"/>
              <a:gd name="connsiteY0" fmla="*/ 0 h 2209800"/>
              <a:gd name="connsiteX1" fmla="*/ 2209800 w 2209800"/>
              <a:gd name="connsiteY1" fmla="*/ 0 h 2209800"/>
              <a:gd name="connsiteX2" fmla="*/ 2209800 w 2209800"/>
              <a:gd name="connsiteY2" fmla="*/ 2209800 h 2209800"/>
              <a:gd name="connsiteX3" fmla="*/ 0 w 2209800"/>
              <a:gd name="connsiteY3" fmla="*/ 2209800 h 2209800"/>
              <a:gd name="connsiteX4" fmla="*/ 0 w 2209800"/>
              <a:gd name="connsiteY4" fmla="*/ 0 h 2209800"/>
              <a:gd name="connsiteX0" fmla="*/ 2209800 w 2301240"/>
              <a:gd name="connsiteY0" fmla="*/ 2209800 h 2301240"/>
              <a:gd name="connsiteX1" fmla="*/ 0 w 2301240"/>
              <a:gd name="connsiteY1" fmla="*/ 2209800 h 2301240"/>
              <a:gd name="connsiteX2" fmla="*/ 0 w 2301240"/>
              <a:gd name="connsiteY2" fmla="*/ 0 h 2301240"/>
              <a:gd name="connsiteX3" fmla="*/ 2209800 w 2301240"/>
              <a:gd name="connsiteY3" fmla="*/ 0 h 2301240"/>
              <a:gd name="connsiteX4" fmla="*/ 2301240 w 2301240"/>
              <a:gd name="connsiteY4" fmla="*/ 2301240 h 2301240"/>
              <a:gd name="connsiteX0" fmla="*/ 2209800 w 2209800"/>
              <a:gd name="connsiteY0" fmla="*/ 2209800 h 2209800"/>
              <a:gd name="connsiteX1" fmla="*/ 0 w 2209800"/>
              <a:gd name="connsiteY1" fmla="*/ 2209800 h 2209800"/>
              <a:gd name="connsiteX2" fmla="*/ 0 w 2209800"/>
              <a:gd name="connsiteY2" fmla="*/ 0 h 2209800"/>
              <a:gd name="connsiteX3" fmla="*/ 2209800 w 2209800"/>
              <a:gd name="connsiteY3" fmla="*/ 0 h 2209800"/>
              <a:gd name="connsiteX0" fmla="*/ 0 w 2209800"/>
              <a:gd name="connsiteY0" fmla="*/ 2209800 h 2209800"/>
              <a:gd name="connsiteX1" fmla="*/ 0 w 2209800"/>
              <a:gd name="connsiteY1" fmla="*/ 0 h 2209800"/>
              <a:gd name="connsiteX2" fmla="*/ 2209800 w 2209800"/>
              <a:gd name="connsiteY2" fmla="*/ 0 h 2209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09800" h="2209800">
                <a:moveTo>
                  <a:pt x="0" y="2209800"/>
                </a:moveTo>
                <a:lnTo>
                  <a:pt x="0" y="0"/>
                </a:lnTo>
                <a:lnTo>
                  <a:pt x="2209800" y="0"/>
                </a:lnTo>
              </a:path>
            </a:pathLst>
          </a:custGeom>
          <a:noFill/>
          <a:ln w="76200" cap="rnd">
            <a:solidFill>
              <a:srgbClr val="F874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705</TotalTime>
  <Words>37</Words>
  <Application>Microsoft Office PowerPoint</Application>
  <PresentationFormat>ユーザー設定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HGMaruGothicMPRO</vt:lpstr>
      <vt:lpstr>LarissaLight</vt:lpstr>
      <vt:lpstr>MS PMincho</vt:lpstr>
      <vt:lpstr>游ゴシック</vt:lpstr>
      <vt:lpstr>Calibri</vt:lpstr>
      <vt:lpstr>Office Theme</vt:lpstr>
      <vt:lpstr>！お願い！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花屋サイネージ_0206</dc:title>
  <dc:creator>steer</dc:creator>
  <cp:lastModifiedBy>林 多恵</cp:lastModifiedBy>
  <cp:revision>57</cp:revision>
  <dcterms:created xsi:type="dcterms:W3CDTF">2020-02-06T01:06:39Z</dcterms:created>
  <dcterms:modified xsi:type="dcterms:W3CDTF">2020-07-28T02:57:21Z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2020-02-06T00:00:00Z</vt:filetime>
  </property>
  <property fmtid="{D5CDD505-2E9C-101B-9397-08002B2CF9AE}" pid="3" name="Creator">
    <vt:lpwstr>Adobe Illustrator 24.0 (Macintosh)</vt:lpwstr>
  </property>
  <property fmtid="{D5CDD505-2E9C-101B-9397-08002B2CF9AE}" pid="4" name="LastSaved">
    <vt:filetime>2020-02-06T00:00:00Z</vt:filetime>
  </property>
</Properties>
</file>