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8" r:id="rId2"/>
  </p:sldIdLst>
  <p:sldSz cx="16459200" cy="29260800"/>
  <p:notesSz cx="11303000" cy="20104100"/>
  <p:defaultTextStyle>
    <a:defPPr>
      <a:defRPr lang="ja-JP"/>
    </a:defPPr>
    <a:lvl1pPr marL="0" algn="l" defTabSz="1331092" rtl="0" eaLnBrk="1" latinLnBrk="0" hangingPunct="1">
      <a:defRPr kumimoji="1" sz="2620" kern="1200">
        <a:solidFill>
          <a:schemeClr val="tx1"/>
        </a:solidFill>
        <a:latin typeface="+mn-lt"/>
        <a:ea typeface="+mn-ea"/>
        <a:cs typeface="+mn-cs"/>
      </a:defRPr>
    </a:lvl1pPr>
    <a:lvl2pPr marL="665546" algn="l" defTabSz="1331092" rtl="0" eaLnBrk="1" latinLnBrk="0" hangingPunct="1">
      <a:defRPr kumimoji="1" sz="2620" kern="1200">
        <a:solidFill>
          <a:schemeClr val="tx1"/>
        </a:solidFill>
        <a:latin typeface="+mn-lt"/>
        <a:ea typeface="+mn-ea"/>
        <a:cs typeface="+mn-cs"/>
      </a:defRPr>
    </a:lvl2pPr>
    <a:lvl3pPr marL="1331092" algn="l" defTabSz="1331092" rtl="0" eaLnBrk="1" latinLnBrk="0" hangingPunct="1">
      <a:defRPr kumimoji="1" sz="2620" kern="1200">
        <a:solidFill>
          <a:schemeClr val="tx1"/>
        </a:solidFill>
        <a:latin typeface="+mn-lt"/>
        <a:ea typeface="+mn-ea"/>
        <a:cs typeface="+mn-cs"/>
      </a:defRPr>
    </a:lvl3pPr>
    <a:lvl4pPr marL="1996638" algn="l" defTabSz="1331092" rtl="0" eaLnBrk="1" latinLnBrk="0" hangingPunct="1">
      <a:defRPr kumimoji="1" sz="2620" kern="1200">
        <a:solidFill>
          <a:schemeClr val="tx1"/>
        </a:solidFill>
        <a:latin typeface="+mn-lt"/>
        <a:ea typeface="+mn-ea"/>
        <a:cs typeface="+mn-cs"/>
      </a:defRPr>
    </a:lvl4pPr>
    <a:lvl5pPr marL="2662184" algn="l" defTabSz="1331092" rtl="0" eaLnBrk="1" latinLnBrk="0" hangingPunct="1">
      <a:defRPr kumimoji="1" sz="2620" kern="1200">
        <a:solidFill>
          <a:schemeClr val="tx1"/>
        </a:solidFill>
        <a:latin typeface="+mn-lt"/>
        <a:ea typeface="+mn-ea"/>
        <a:cs typeface="+mn-cs"/>
      </a:defRPr>
    </a:lvl5pPr>
    <a:lvl6pPr marL="3327730" algn="l" defTabSz="1331092" rtl="0" eaLnBrk="1" latinLnBrk="0" hangingPunct="1">
      <a:defRPr kumimoji="1" sz="2620" kern="1200">
        <a:solidFill>
          <a:schemeClr val="tx1"/>
        </a:solidFill>
        <a:latin typeface="+mn-lt"/>
        <a:ea typeface="+mn-ea"/>
        <a:cs typeface="+mn-cs"/>
      </a:defRPr>
    </a:lvl6pPr>
    <a:lvl7pPr marL="3993276" algn="l" defTabSz="1331092" rtl="0" eaLnBrk="1" latinLnBrk="0" hangingPunct="1">
      <a:defRPr kumimoji="1" sz="2620" kern="1200">
        <a:solidFill>
          <a:schemeClr val="tx1"/>
        </a:solidFill>
        <a:latin typeface="+mn-lt"/>
        <a:ea typeface="+mn-ea"/>
        <a:cs typeface="+mn-cs"/>
      </a:defRPr>
    </a:lvl7pPr>
    <a:lvl8pPr marL="4658822" algn="l" defTabSz="1331092" rtl="0" eaLnBrk="1" latinLnBrk="0" hangingPunct="1">
      <a:defRPr kumimoji="1" sz="2620" kern="1200">
        <a:solidFill>
          <a:schemeClr val="tx1"/>
        </a:solidFill>
        <a:latin typeface="+mn-lt"/>
        <a:ea typeface="+mn-ea"/>
        <a:cs typeface="+mn-cs"/>
      </a:defRPr>
    </a:lvl8pPr>
    <a:lvl9pPr marL="5324368" algn="l" defTabSz="1331092" rtl="0" eaLnBrk="1" latinLnBrk="0" hangingPunct="1">
      <a:defRPr kumimoji="1" sz="262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92" userDrawn="1">
          <p15:clr>
            <a:srgbClr val="A4A3A4"/>
          </p15:clr>
        </p15:guide>
        <p15:guide id="2" pos="31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400"/>
    <a:srgbClr val="43C4D6"/>
    <a:srgbClr val="FF5C14"/>
    <a:srgbClr val="CEECF3"/>
    <a:srgbClr val="49D5E9"/>
    <a:srgbClr val="F87477"/>
    <a:srgbClr val="FF7710"/>
    <a:srgbClr val="FF7678"/>
    <a:srgbClr val="FADF6A"/>
    <a:srgbClr val="FF88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649"/>
    <p:restoredTop sz="94695"/>
  </p:normalViewPr>
  <p:slideViewPr>
    <p:cSldViewPr>
      <p:cViewPr varScale="1">
        <p:scale>
          <a:sx n="21" d="100"/>
          <a:sy n="21" d="100"/>
        </p:scale>
        <p:origin x="3306" y="90"/>
      </p:cViewPr>
      <p:guideLst>
        <p:guide orient="horz" pos="4192"/>
        <p:guide pos="314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897438" cy="1008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6402388" y="0"/>
            <a:ext cx="4897437" cy="1008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84E45A-2943-F74A-9F59-A30095537FF7}" type="datetimeFigureOut">
              <a:rPr kumimoji="1" lang="ja-JP" altLang="en-US" smtClean="0"/>
              <a:t>2020/7/27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743325" y="2513013"/>
            <a:ext cx="3816350" cy="6784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130300" y="9675813"/>
            <a:ext cx="9042400" cy="79152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19096038"/>
            <a:ext cx="4897438" cy="1008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6402388" y="19096038"/>
            <a:ext cx="4897437" cy="1008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5F8586-A85F-1942-9CDF-BF4AA2F555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1148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235133" y="9070849"/>
            <a:ext cx="13998180" cy="1377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470267" y="16386049"/>
            <a:ext cx="11527913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042119" y="1806914"/>
            <a:ext cx="8634607" cy="2004716"/>
          </a:xfrm>
        </p:spPr>
        <p:txBody>
          <a:bodyPr lIns="0" tIns="0" rIns="0" bIns="0"/>
          <a:lstStyle>
            <a:lvl1pPr>
              <a:defRPr sz="13027" b="0" i="0">
                <a:solidFill>
                  <a:srgbClr val="AD9464"/>
                </a:solidFill>
                <a:latin typeface="LarissaLight"/>
                <a:cs typeface="Larissa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042119" y="1806914"/>
            <a:ext cx="8634607" cy="2004716"/>
          </a:xfrm>
        </p:spPr>
        <p:txBody>
          <a:bodyPr lIns="0" tIns="0" rIns="0" bIns="0"/>
          <a:lstStyle>
            <a:lvl1pPr>
              <a:defRPr sz="13027" b="0" i="0">
                <a:solidFill>
                  <a:srgbClr val="AD9464"/>
                </a:solidFill>
                <a:latin typeface="LarissaLight"/>
                <a:cs typeface="Larissa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823422" y="6729985"/>
            <a:ext cx="716377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8481250" y="6729985"/>
            <a:ext cx="716377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7/27/2020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042119" y="1806914"/>
            <a:ext cx="8634607" cy="2004716"/>
          </a:xfrm>
        </p:spPr>
        <p:txBody>
          <a:bodyPr lIns="0" tIns="0" rIns="0" bIns="0"/>
          <a:lstStyle>
            <a:lvl1pPr>
              <a:defRPr sz="13027" b="0" i="0">
                <a:solidFill>
                  <a:srgbClr val="AD9464"/>
                </a:solidFill>
                <a:latin typeface="LarissaLight"/>
                <a:cs typeface="Larissa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7/27/2020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7/27/2020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042119" y="1806914"/>
            <a:ext cx="8634607" cy="1377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950" b="0" i="0">
                <a:solidFill>
                  <a:srgbClr val="AD9464"/>
                </a:solidFill>
                <a:latin typeface="LarissaLight"/>
                <a:cs typeface="Larissa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23422" y="6729985"/>
            <a:ext cx="1482160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599272" y="27212546"/>
            <a:ext cx="5269903" cy="403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823422" y="27212546"/>
            <a:ext cx="3787742" cy="403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857282" y="27212546"/>
            <a:ext cx="3787742" cy="403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665455">
        <a:defRPr>
          <a:latin typeface="+mn-lt"/>
          <a:ea typeface="+mn-ea"/>
          <a:cs typeface="+mn-cs"/>
        </a:defRPr>
      </a:lvl2pPr>
      <a:lvl3pPr marL="1330909">
        <a:defRPr>
          <a:latin typeface="+mn-lt"/>
          <a:ea typeface="+mn-ea"/>
          <a:cs typeface="+mn-cs"/>
        </a:defRPr>
      </a:lvl3pPr>
      <a:lvl4pPr marL="1996364">
        <a:defRPr>
          <a:latin typeface="+mn-lt"/>
          <a:ea typeface="+mn-ea"/>
          <a:cs typeface="+mn-cs"/>
        </a:defRPr>
      </a:lvl4pPr>
      <a:lvl5pPr marL="2661818">
        <a:defRPr>
          <a:latin typeface="+mn-lt"/>
          <a:ea typeface="+mn-ea"/>
          <a:cs typeface="+mn-cs"/>
        </a:defRPr>
      </a:lvl5pPr>
      <a:lvl6pPr marL="3327273">
        <a:defRPr>
          <a:latin typeface="+mn-lt"/>
          <a:ea typeface="+mn-ea"/>
          <a:cs typeface="+mn-cs"/>
        </a:defRPr>
      </a:lvl6pPr>
      <a:lvl7pPr marL="3992728">
        <a:defRPr>
          <a:latin typeface="+mn-lt"/>
          <a:ea typeface="+mn-ea"/>
          <a:cs typeface="+mn-cs"/>
        </a:defRPr>
      </a:lvl7pPr>
      <a:lvl8pPr marL="4658182">
        <a:defRPr>
          <a:latin typeface="+mn-lt"/>
          <a:ea typeface="+mn-ea"/>
          <a:cs typeface="+mn-cs"/>
        </a:defRPr>
      </a:lvl8pPr>
      <a:lvl9pPr marL="5323637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665455">
        <a:defRPr>
          <a:latin typeface="+mn-lt"/>
          <a:ea typeface="+mn-ea"/>
          <a:cs typeface="+mn-cs"/>
        </a:defRPr>
      </a:lvl2pPr>
      <a:lvl3pPr marL="1330909">
        <a:defRPr>
          <a:latin typeface="+mn-lt"/>
          <a:ea typeface="+mn-ea"/>
          <a:cs typeface="+mn-cs"/>
        </a:defRPr>
      </a:lvl3pPr>
      <a:lvl4pPr marL="1996364">
        <a:defRPr>
          <a:latin typeface="+mn-lt"/>
          <a:ea typeface="+mn-ea"/>
          <a:cs typeface="+mn-cs"/>
        </a:defRPr>
      </a:lvl4pPr>
      <a:lvl5pPr marL="2661818">
        <a:defRPr>
          <a:latin typeface="+mn-lt"/>
          <a:ea typeface="+mn-ea"/>
          <a:cs typeface="+mn-cs"/>
        </a:defRPr>
      </a:lvl5pPr>
      <a:lvl6pPr marL="3327273">
        <a:defRPr>
          <a:latin typeface="+mn-lt"/>
          <a:ea typeface="+mn-ea"/>
          <a:cs typeface="+mn-cs"/>
        </a:defRPr>
      </a:lvl6pPr>
      <a:lvl7pPr marL="3992728">
        <a:defRPr>
          <a:latin typeface="+mn-lt"/>
          <a:ea typeface="+mn-ea"/>
          <a:cs typeface="+mn-cs"/>
        </a:defRPr>
      </a:lvl7pPr>
      <a:lvl8pPr marL="4658182">
        <a:defRPr>
          <a:latin typeface="+mn-lt"/>
          <a:ea typeface="+mn-ea"/>
          <a:cs typeface="+mn-cs"/>
        </a:defRPr>
      </a:lvl8pPr>
      <a:lvl9pPr marL="5323637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-231" y="-228600"/>
            <a:ext cx="16459431" cy="23330168"/>
          </a:xfrm>
          <a:custGeom>
            <a:avLst/>
            <a:gdLst/>
            <a:ahLst/>
            <a:cxnLst/>
            <a:rect l="l" t="t" r="r" b="b"/>
            <a:pathLst>
              <a:path w="11308715" h="4553584">
                <a:moveTo>
                  <a:pt x="0" y="4553264"/>
                </a:moveTo>
                <a:lnTo>
                  <a:pt x="11308556" y="4553264"/>
                </a:lnTo>
                <a:lnTo>
                  <a:pt x="11308556" y="0"/>
                </a:lnTo>
                <a:lnTo>
                  <a:pt x="0" y="0"/>
                </a:lnTo>
                <a:lnTo>
                  <a:pt x="0" y="4553264"/>
                </a:lnTo>
                <a:close/>
              </a:path>
            </a:pathLst>
          </a:custGeom>
          <a:solidFill>
            <a:srgbClr val="FF5C14"/>
          </a:solidFill>
        </p:spPr>
        <p:txBody>
          <a:bodyPr wrap="square" lIns="0" tIns="0" rIns="0" bIns="0" rtlCol="0"/>
          <a:lstStyle/>
          <a:p>
            <a:endParaRPr sz="3813" dirty="0"/>
          </a:p>
        </p:txBody>
      </p:sp>
      <p:sp>
        <p:nvSpPr>
          <p:cNvPr id="40" name="object 40"/>
          <p:cNvSpPr/>
          <p:nvPr/>
        </p:nvSpPr>
        <p:spPr>
          <a:xfrm>
            <a:off x="1905000" y="25984200"/>
            <a:ext cx="12573000" cy="838200"/>
          </a:xfrm>
          <a:custGeom>
            <a:avLst/>
            <a:gdLst/>
            <a:ahLst/>
            <a:cxnLst/>
            <a:rect l="l" t="t" r="r" b="b"/>
            <a:pathLst>
              <a:path w="11308715" h="993775">
                <a:moveTo>
                  <a:pt x="11308556" y="0"/>
                </a:moveTo>
                <a:lnTo>
                  <a:pt x="0" y="0"/>
                </a:lnTo>
                <a:lnTo>
                  <a:pt x="0" y="993639"/>
                </a:lnTo>
                <a:lnTo>
                  <a:pt x="11308556" y="993639"/>
                </a:lnTo>
                <a:lnTo>
                  <a:pt x="11308556" y="0"/>
                </a:lnTo>
                <a:close/>
              </a:path>
            </a:pathLst>
          </a:custGeom>
          <a:solidFill>
            <a:srgbClr val="FF5C14"/>
          </a:solidFill>
        </p:spPr>
        <p:txBody>
          <a:bodyPr wrap="square" lIns="0" tIns="0" rIns="0" bIns="0" rtlCol="0"/>
          <a:lstStyle/>
          <a:p>
            <a:endParaRPr sz="3813" dirty="0"/>
          </a:p>
        </p:txBody>
      </p:sp>
      <p:sp>
        <p:nvSpPr>
          <p:cNvPr id="43" name="タイトル 42">
            <a:extLst>
              <a:ext uri="{FF2B5EF4-FFF2-40B4-BE49-F238E27FC236}">
                <a16:creationId xmlns:a16="http://schemas.microsoft.com/office/drawing/2014/main" id="{CF8671BE-2B70-5945-AEE0-E65666B8D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7999" y="1895326"/>
            <a:ext cx="10439401" cy="1000274"/>
          </a:xfrm>
        </p:spPr>
        <p:txBody>
          <a:bodyPr/>
          <a:lstStyle/>
          <a:p>
            <a:pPr algn="dist"/>
            <a:r>
              <a:rPr lang="ja-JP" altLang="en-US" sz="6500" b="1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ご自宅でお店の味を</a:t>
            </a: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F5555BBE-2EDF-DD45-A83B-DE23B092CC6D}"/>
              </a:ext>
            </a:extLst>
          </p:cNvPr>
          <p:cNvSpPr txBox="1"/>
          <p:nvPr/>
        </p:nvSpPr>
        <p:spPr>
          <a:xfrm>
            <a:off x="2389772" y="26052959"/>
            <a:ext cx="117834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ja-JP" altLang="en-US" sz="4400" b="1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ご予約はお電話・</a:t>
            </a:r>
            <a:r>
              <a:rPr kumimoji="1" lang="en-US" altLang="ja-JP" sz="44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WEB</a:t>
            </a:r>
            <a:r>
              <a:rPr kumimoji="1" lang="ja-JP" altLang="en-US" sz="4400" b="1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でお気軽に！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8B1CA7B0-CAF1-0948-9113-0DAFEC8181F7}"/>
              </a:ext>
            </a:extLst>
          </p:cNvPr>
          <p:cNvSpPr txBox="1"/>
          <p:nvPr/>
        </p:nvSpPr>
        <p:spPr>
          <a:xfrm>
            <a:off x="4715005" y="27310140"/>
            <a:ext cx="76287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600" b="1">
                <a:solidFill>
                  <a:schemeClr val="tx1">
                    <a:lumMod val="65000"/>
                    <a:lumOff val="3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A-OTF Midashi Go MB31 Pro MB31" panose="020B0600000000000000" pitchFamily="34" charset="-128"/>
              </a:rPr>
              <a:t>アイオー食堂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027FCF5E-1796-C64B-8290-ED35E0421E06}"/>
              </a:ext>
            </a:extLst>
          </p:cNvPr>
          <p:cNvSpPr txBox="1"/>
          <p:nvPr/>
        </p:nvSpPr>
        <p:spPr>
          <a:xfrm>
            <a:off x="3886200" y="24003000"/>
            <a:ext cx="103632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-US" altLang="ja-JP" sz="1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A-OTF Gothic MB101 Pro B" panose="020B0400000000000000" pitchFamily="34" charset="-128"/>
                <a:cs typeface="Arial Black" panose="020B0604020202020204" pitchFamily="34" charset="0"/>
              </a:rPr>
              <a:t>0123-45-6789</a:t>
            </a:r>
            <a:endParaRPr kumimoji="1" lang="ja-JP" altLang="en-US" sz="11000" b="1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A-OTF Gothic MB101 Pro B" panose="020B0400000000000000" pitchFamily="34" charset="-128"/>
              <a:cs typeface="Arial Black" panose="020B0604020202020204" pitchFamily="34" charset="0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4AC17A89-0FD1-1445-9852-15925EA45C2E}"/>
              </a:ext>
            </a:extLst>
          </p:cNvPr>
          <p:cNvSpPr/>
          <p:nvPr/>
        </p:nvSpPr>
        <p:spPr>
          <a:xfrm>
            <a:off x="2490170" y="1506308"/>
            <a:ext cx="11582631" cy="1541691"/>
          </a:xfrm>
          <a:prstGeom prst="rect">
            <a:avLst/>
          </a:prstGeom>
          <a:noFill/>
          <a:ln w="698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5A342DDA-CF21-DF4C-B8C4-988711E320C7}"/>
              </a:ext>
            </a:extLst>
          </p:cNvPr>
          <p:cNvSpPr/>
          <p:nvPr/>
        </p:nvSpPr>
        <p:spPr>
          <a:xfrm>
            <a:off x="1371600" y="2351314"/>
            <a:ext cx="914400" cy="1306286"/>
          </a:xfrm>
          <a:custGeom>
            <a:avLst/>
            <a:gdLst>
              <a:gd name="connsiteX0" fmla="*/ 0 w 990600"/>
              <a:gd name="connsiteY0" fmla="*/ 0 h 1415143"/>
              <a:gd name="connsiteX1" fmla="*/ 990600 w 990600"/>
              <a:gd name="connsiteY1" fmla="*/ 0 h 1415143"/>
              <a:gd name="connsiteX2" fmla="*/ 990600 w 990600"/>
              <a:gd name="connsiteY2" fmla="*/ 1415143 h 1415143"/>
              <a:gd name="connsiteX3" fmla="*/ 0 w 990600"/>
              <a:gd name="connsiteY3" fmla="*/ 1415143 h 1415143"/>
              <a:gd name="connsiteX4" fmla="*/ 0 w 990600"/>
              <a:gd name="connsiteY4" fmla="*/ 0 h 1415143"/>
              <a:gd name="connsiteX0" fmla="*/ 990600 w 1082040"/>
              <a:gd name="connsiteY0" fmla="*/ 1415143 h 1506583"/>
              <a:gd name="connsiteX1" fmla="*/ 0 w 1082040"/>
              <a:gd name="connsiteY1" fmla="*/ 1415143 h 1506583"/>
              <a:gd name="connsiteX2" fmla="*/ 0 w 1082040"/>
              <a:gd name="connsiteY2" fmla="*/ 0 h 1506583"/>
              <a:gd name="connsiteX3" fmla="*/ 990600 w 1082040"/>
              <a:gd name="connsiteY3" fmla="*/ 0 h 1506583"/>
              <a:gd name="connsiteX4" fmla="*/ 1082040 w 1082040"/>
              <a:gd name="connsiteY4" fmla="*/ 1506583 h 1506583"/>
              <a:gd name="connsiteX0" fmla="*/ 990600 w 990600"/>
              <a:gd name="connsiteY0" fmla="*/ 1415143 h 1415143"/>
              <a:gd name="connsiteX1" fmla="*/ 0 w 990600"/>
              <a:gd name="connsiteY1" fmla="*/ 1415143 h 1415143"/>
              <a:gd name="connsiteX2" fmla="*/ 0 w 990600"/>
              <a:gd name="connsiteY2" fmla="*/ 0 h 1415143"/>
              <a:gd name="connsiteX3" fmla="*/ 990600 w 990600"/>
              <a:gd name="connsiteY3" fmla="*/ 0 h 1415143"/>
              <a:gd name="connsiteX0" fmla="*/ 1001857 w 1001857"/>
              <a:gd name="connsiteY0" fmla="*/ 1415143 h 1415143"/>
              <a:gd name="connsiteX1" fmla="*/ 11257 w 1001857"/>
              <a:gd name="connsiteY1" fmla="*/ 1415143 h 1415143"/>
              <a:gd name="connsiteX2" fmla="*/ 0 w 1001857"/>
              <a:gd name="connsiteY2" fmla="*/ 729343 h 1415143"/>
              <a:gd name="connsiteX3" fmla="*/ 11257 w 1001857"/>
              <a:gd name="connsiteY3" fmla="*/ 0 h 1415143"/>
              <a:gd name="connsiteX4" fmla="*/ 1001857 w 1001857"/>
              <a:gd name="connsiteY4" fmla="*/ 0 h 1415143"/>
              <a:gd name="connsiteX0" fmla="*/ 990600 w 990600"/>
              <a:gd name="connsiteY0" fmla="*/ 1415143 h 1415143"/>
              <a:gd name="connsiteX1" fmla="*/ 0 w 990600"/>
              <a:gd name="connsiteY1" fmla="*/ 1415143 h 1415143"/>
              <a:gd name="connsiteX2" fmla="*/ 799234 w 990600"/>
              <a:gd name="connsiteY2" fmla="*/ 686481 h 1415143"/>
              <a:gd name="connsiteX3" fmla="*/ 0 w 990600"/>
              <a:gd name="connsiteY3" fmla="*/ 0 h 1415143"/>
              <a:gd name="connsiteX4" fmla="*/ 990600 w 990600"/>
              <a:gd name="connsiteY4" fmla="*/ 0 h 1415143"/>
              <a:gd name="connsiteX0" fmla="*/ 990600 w 990600"/>
              <a:gd name="connsiteY0" fmla="*/ 1415143 h 1415143"/>
              <a:gd name="connsiteX1" fmla="*/ 0 w 990600"/>
              <a:gd name="connsiteY1" fmla="*/ 1415143 h 1415143"/>
              <a:gd name="connsiteX2" fmla="*/ 545956 w 990600"/>
              <a:gd name="connsiteY2" fmla="*/ 700769 h 1415143"/>
              <a:gd name="connsiteX3" fmla="*/ 0 w 990600"/>
              <a:gd name="connsiteY3" fmla="*/ 0 h 1415143"/>
              <a:gd name="connsiteX4" fmla="*/ 990600 w 990600"/>
              <a:gd name="connsiteY4" fmla="*/ 0 h 1415143"/>
              <a:gd name="connsiteX0" fmla="*/ 1035626 w 1035626"/>
              <a:gd name="connsiteY0" fmla="*/ 1415143 h 1415143"/>
              <a:gd name="connsiteX1" fmla="*/ 45026 w 1035626"/>
              <a:gd name="connsiteY1" fmla="*/ 1415143 h 1415143"/>
              <a:gd name="connsiteX2" fmla="*/ 0 w 1035626"/>
              <a:gd name="connsiteY2" fmla="*/ 700769 h 1415143"/>
              <a:gd name="connsiteX3" fmla="*/ 45026 w 1035626"/>
              <a:gd name="connsiteY3" fmla="*/ 0 h 1415143"/>
              <a:gd name="connsiteX4" fmla="*/ 1035626 w 1035626"/>
              <a:gd name="connsiteY4" fmla="*/ 0 h 1415143"/>
              <a:gd name="connsiteX0" fmla="*/ 990600 w 990600"/>
              <a:gd name="connsiteY0" fmla="*/ 1415143 h 1415143"/>
              <a:gd name="connsiteX1" fmla="*/ 0 w 990600"/>
              <a:gd name="connsiteY1" fmla="*/ 1415143 h 1415143"/>
              <a:gd name="connsiteX2" fmla="*/ 512186 w 990600"/>
              <a:gd name="connsiteY2" fmla="*/ 715057 h 1415143"/>
              <a:gd name="connsiteX3" fmla="*/ 0 w 990600"/>
              <a:gd name="connsiteY3" fmla="*/ 0 h 1415143"/>
              <a:gd name="connsiteX4" fmla="*/ 990600 w 990600"/>
              <a:gd name="connsiteY4" fmla="*/ 0 h 1415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0600" h="1415143">
                <a:moveTo>
                  <a:pt x="990600" y="1415143"/>
                </a:moveTo>
                <a:lnTo>
                  <a:pt x="0" y="1415143"/>
                </a:lnTo>
                <a:lnTo>
                  <a:pt x="512186" y="715057"/>
                </a:lnTo>
                <a:lnTo>
                  <a:pt x="0" y="0"/>
                </a:lnTo>
                <a:lnTo>
                  <a:pt x="990600" y="0"/>
                </a:lnTo>
              </a:path>
            </a:pathLst>
          </a:custGeom>
          <a:noFill/>
          <a:ln w="69850" cap="rnd"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正方形/長方形 53">
            <a:extLst>
              <a:ext uri="{FF2B5EF4-FFF2-40B4-BE49-F238E27FC236}">
                <a16:creationId xmlns:a16="http://schemas.microsoft.com/office/drawing/2014/main" id="{DD9D1786-EF96-BB41-BA11-E3D45CC9890E}"/>
              </a:ext>
            </a:extLst>
          </p:cNvPr>
          <p:cNvSpPr/>
          <p:nvPr/>
        </p:nvSpPr>
        <p:spPr>
          <a:xfrm rot="10800000">
            <a:off x="14249400" y="2351314"/>
            <a:ext cx="914400" cy="1306286"/>
          </a:xfrm>
          <a:custGeom>
            <a:avLst/>
            <a:gdLst>
              <a:gd name="connsiteX0" fmla="*/ 0 w 990600"/>
              <a:gd name="connsiteY0" fmla="*/ 0 h 1415143"/>
              <a:gd name="connsiteX1" fmla="*/ 990600 w 990600"/>
              <a:gd name="connsiteY1" fmla="*/ 0 h 1415143"/>
              <a:gd name="connsiteX2" fmla="*/ 990600 w 990600"/>
              <a:gd name="connsiteY2" fmla="*/ 1415143 h 1415143"/>
              <a:gd name="connsiteX3" fmla="*/ 0 w 990600"/>
              <a:gd name="connsiteY3" fmla="*/ 1415143 h 1415143"/>
              <a:gd name="connsiteX4" fmla="*/ 0 w 990600"/>
              <a:gd name="connsiteY4" fmla="*/ 0 h 1415143"/>
              <a:gd name="connsiteX0" fmla="*/ 990600 w 1082040"/>
              <a:gd name="connsiteY0" fmla="*/ 1415143 h 1506583"/>
              <a:gd name="connsiteX1" fmla="*/ 0 w 1082040"/>
              <a:gd name="connsiteY1" fmla="*/ 1415143 h 1506583"/>
              <a:gd name="connsiteX2" fmla="*/ 0 w 1082040"/>
              <a:gd name="connsiteY2" fmla="*/ 0 h 1506583"/>
              <a:gd name="connsiteX3" fmla="*/ 990600 w 1082040"/>
              <a:gd name="connsiteY3" fmla="*/ 0 h 1506583"/>
              <a:gd name="connsiteX4" fmla="*/ 1082040 w 1082040"/>
              <a:gd name="connsiteY4" fmla="*/ 1506583 h 1506583"/>
              <a:gd name="connsiteX0" fmla="*/ 990600 w 990600"/>
              <a:gd name="connsiteY0" fmla="*/ 1415143 h 1415143"/>
              <a:gd name="connsiteX1" fmla="*/ 0 w 990600"/>
              <a:gd name="connsiteY1" fmla="*/ 1415143 h 1415143"/>
              <a:gd name="connsiteX2" fmla="*/ 0 w 990600"/>
              <a:gd name="connsiteY2" fmla="*/ 0 h 1415143"/>
              <a:gd name="connsiteX3" fmla="*/ 990600 w 990600"/>
              <a:gd name="connsiteY3" fmla="*/ 0 h 1415143"/>
              <a:gd name="connsiteX0" fmla="*/ 1001857 w 1001857"/>
              <a:gd name="connsiteY0" fmla="*/ 1415143 h 1415143"/>
              <a:gd name="connsiteX1" fmla="*/ 11257 w 1001857"/>
              <a:gd name="connsiteY1" fmla="*/ 1415143 h 1415143"/>
              <a:gd name="connsiteX2" fmla="*/ 0 w 1001857"/>
              <a:gd name="connsiteY2" fmla="*/ 729343 h 1415143"/>
              <a:gd name="connsiteX3" fmla="*/ 11257 w 1001857"/>
              <a:gd name="connsiteY3" fmla="*/ 0 h 1415143"/>
              <a:gd name="connsiteX4" fmla="*/ 1001857 w 1001857"/>
              <a:gd name="connsiteY4" fmla="*/ 0 h 1415143"/>
              <a:gd name="connsiteX0" fmla="*/ 990600 w 990600"/>
              <a:gd name="connsiteY0" fmla="*/ 1415143 h 1415143"/>
              <a:gd name="connsiteX1" fmla="*/ 0 w 990600"/>
              <a:gd name="connsiteY1" fmla="*/ 1415143 h 1415143"/>
              <a:gd name="connsiteX2" fmla="*/ 799234 w 990600"/>
              <a:gd name="connsiteY2" fmla="*/ 686481 h 1415143"/>
              <a:gd name="connsiteX3" fmla="*/ 0 w 990600"/>
              <a:gd name="connsiteY3" fmla="*/ 0 h 1415143"/>
              <a:gd name="connsiteX4" fmla="*/ 990600 w 990600"/>
              <a:gd name="connsiteY4" fmla="*/ 0 h 1415143"/>
              <a:gd name="connsiteX0" fmla="*/ 990600 w 990600"/>
              <a:gd name="connsiteY0" fmla="*/ 1415143 h 1415143"/>
              <a:gd name="connsiteX1" fmla="*/ 0 w 990600"/>
              <a:gd name="connsiteY1" fmla="*/ 1415143 h 1415143"/>
              <a:gd name="connsiteX2" fmla="*/ 545956 w 990600"/>
              <a:gd name="connsiteY2" fmla="*/ 700769 h 1415143"/>
              <a:gd name="connsiteX3" fmla="*/ 0 w 990600"/>
              <a:gd name="connsiteY3" fmla="*/ 0 h 1415143"/>
              <a:gd name="connsiteX4" fmla="*/ 990600 w 990600"/>
              <a:gd name="connsiteY4" fmla="*/ 0 h 1415143"/>
              <a:gd name="connsiteX0" fmla="*/ 1035626 w 1035626"/>
              <a:gd name="connsiteY0" fmla="*/ 1415143 h 1415143"/>
              <a:gd name="connsiteX1" fmla="*/ 45026 w 1035626"/>
              <a:gd name="connsiteY1" fmla="*/ 1415143 h 1415143"/>
              <a:gd name="connsiteX2" fmla="*/ 0 w 1035626"/>
              <a:gd name="connsiteY2" fmla="*/ 700769 h 1415143"/>
              <a:gd name="connsiteX3" fmla="*/ 45026 w 1035626"/>
              <a:gd name="connsiteY3" fmla="*/ 0 h 1415143"/>
              <a:gd name="connsiteX4" fmla="*/ 1035626 w 1035626"/>
              <a:gd name="connsiteY4" fmla="*/ 0 h 1415143"/>
              <a:gd name="connsiteX0" fmla="*/ 990600 w 990600"/>
              <a:gd name="connsiteY0" fmla="*/ 1415143 h 1415143"/>
              <a:gd name="connsiteX1" fmla="*/ 0 w 990600"/>
              <a:gd name="connsiteY1" fmla="*/ 1415143 h 1415143"/>
              <a:gd name="connsiteX2" fmla="*/ 512186 w 990600"/>
              <a:gd name="connsiteY2" fmla="*/ 715057 h 1415143"/>
              <a:gd name="connsiteX3" fmla="*/ 0 w 990600"/>
              <a:gd name="connsiteY3" fmla="*/ 0 h 1415143"/>
              <a:gd name="connsiteX4" fmla="*/ 990600 w 990600"/>
              <a:gd name="connsiteY4" fmla="*/ 0 h 1415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0600" h="1415143">
                <a:moveTo>
                  <a:pt x="990600" y="1415143"/>
                </a:moveTo>
                <a:lnTo>
                  <a:pt x="0" y="1415143"/>
                </a:lnTo>
                <a:lnTo>
                  <a:pt x="512186" y="715057"/>
                </a:lnTo>
                <a:lnTo>
                  <a:pt x="0" y="0"/>
                </a:lnTo>
                <a:lnTo>
                  <a:pt x="990600" y="0"/>
                </a:lnTo>
              </a:path>
            </a:pathLst>
          </a:custGeom>
          <a:noFill/>
          <a:ln w="69850" cap="rnd"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95931283-6B79-ED4A-8379-BD0166072017}"/>
              </a:ext>
            </a:extLst>
          </p:cNvPr>
          <p:cNvSpPr txBox="1"/>
          <p:nvPr/>
        </p:nvSpPr>
        <p:spPr>
          <a:xfrm>
            <a:off x="2362200" y="4038600"/>
            <a:ext cx="12420600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8500" b="1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お持ち帰り</a:t>
            </a:r>
            <a:endParaRPr kumimoji="1" lang="en-US" altLang="ja-JP" sz="18500" b="1" dirty="0">
              <a:solidFill>
                <a:schemeClr val="bg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algn="ctr"/>
            <a:r>
              <a:rPr lang="ja-JP" altLang="en-US" sz="18500" b="1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できます！</a:t>
            </a:r>
            <a:endParaRPr kumimoji="1" lang="ja-JP" altLang="en-US" sz="18500" b="1">
              <a:solidFill>
                <a:schemeClr val="bg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184AEDCE-72D3-6347-9F4E-9EA987635AB7}"/>
              </a:ext>
            </a:extLst>
          </p:cNvPr>
          <p:cNvSpPr/>
          <p:nvPr/>
        </p:nvSpPr>
        <p:spPr>
          <a:xfrm>
            <a:off x="3581400" y="12082483"/>
            <a:ext cx="9652983" cy="983160"/>
          </a:xfrm>
          <a:custGeom>
            <a:avLst/>
            <a:gdLst>
              <a:gd name="connsiteX0" fmla="*/ 0 w 8160488"/>
              <a:gd name="connsiteY0" fmla="*/ 0 h 1143000"/>
              <a:gd name="connsiteX1" fmla="*/ 8160488 w 8160488"/>
              <a:gd name="connsiteY1" fmla="*/ 0 h 1143000"/>
              <a:gd name="connsiteX2" fmla="*/ 8160488 w 8160488"/>
              <a:gd name="connsiteY2" fmla="*/ 1143000 h 1143000"/>
              <a:gd name="connsiteX3" fmla="*/ 0 w 8160488"/>
              <a:gd name="connsiteY3" fmla="*/ 1143000 h 1143000"/>
              <a:gd name="connsiteX4" fmla="*/ 0 w 8160488"/>
              <a:gd name="connsiteY4" fmla="*/ 0 h 1143000"/>
              <a:gd name="connsiteX0" fmla="*/ 0 w 9649046"/>
              <a:gd name="connsiteY0" fmla="*/ 0 h 1143000"/>
              <a:gd name="connsiteX1" fmla="*/ 9649046 w 9649046"/>
              <a:gd name="connsiteY1" fmla="*/ 531628 h 1143000"/>
              <a:gd name="connsiteX2" fmla="*/ 8160488 w 9649046"/>
              <a:gd name="connsiteY2" fmla="*/ 1143000 h 1143000"/>
              <a:gd name="connsiteX3" fmla="*/ 0 w 9649046"/>
              <a:gd name="connsiteY3" fmla="*/ 1143000 h 1143000"/>
              <a:gd name="connsiteX4" fmla="*/ 0 w 9649046"/>
              <a:gd name="connsiteY4" fmla="*/ 0 h 1143000"/>
              <a:gd name="connsiteX0" fmla="*/ 956930 w 9649046"/>
              <a:gd name="connsiteY0" fmla="*/ 0 h 738963"/>
              <a:gd name="connsiteX1" fmla="*/ 9649046 w 9649046"/>
              <a:gd name="connsiteY1" fmla="*/ 127591 h 738963"/>
              <a:gd name="connsiteX2" fmla="*/ 8160488 w 9649046"/>
              <a:gd name="connsiteY2" fmla="*/ 738963 h 738963"/>
              <a:gd name="connsiteX3" fmla="*/ 0 w 9649046"/>
              <a:gd name="connsiteY3" fmla="*/ 738963 h 738963"/>
              <a:gd name="connsiteX4" fmla="*/ 956930 w 9649046"/>
              <a:gd name="connsiteY4" fmla="*/ 0 h 738963"/>
              <a:gd name="connsiteX0" fmla="*/ 1488558 w 9649046"/>
              <a:gd name="connsiteY0" fmla="*/ 0 h 632637"/>
              <a:gd name="connsiteX1" fmla="*/ 9649046 w 9649046"/>
              <a:gd name="connsiteY1" fmla="*/ 21265 h 632637"/>
              <a:gd name="connsiteX2" fmla="*/ 8160488 w 9649046"/>
              <a:gd name="connsiteY2" fmla="*/ 632637 h 632637"/>
              <a:gd name="connsiteX3" fmla="*/ 0 w 9649046"/>
              <a:gd name="connsiteY3" fmla="*/ 632637 h 632637"/>
              <a:gd name="connsiteX4" fmla="*/ 1488558 w 9649046"/>
              <a:gd name="connsiteY4" fmla="*/ 0 h 632637"/>
              <a:gd name="connsiteX0" fmla="*/ 1488558 w 9670311"/>
              <a:gd name="connsiteY0" fmla="*/ 63795 h 696432"/>
              <a:gd name="connsiteX1" fmla="*/ 9670311 w 9670311"/>
              <a:gd name="connsiteY1" fmla="*/ 0 h 696432"/>
              <a:gd name="connsiteX2" fmla="*/ 8160488 w 9670311"/>
              <a:gd name="connsiteY2" fmla="*/ 696432 h 696432"/>
              <a:gd name="connsiteX3" fmla="*/ 0 w 9670311"/>
              <a:gd name="connsiteY3" fmla="*/ 696432 h 696432"/>
              <a:gd name="connsiteX4" fmla="*/ 1488558 w 9670311"/>
              <a:gd name="connsiteY4" fmla="*/ 63795 h 696432"/>
              <a:gd name="connsiteX0" fmla="*/ 2721935 w 9670311"/>
              <a:gd name="connsiteY0" fmla="*/ 233916 h 696432"/>
              <a:gd name="connsiteX1" fmla="*/ 9670311 w 9670311"/>
              <a:gd name="connsiteY1" fmla="*/ 0 h 696432"/>
              <a:gd name="connsiteX2" fmla="*/ 8160488 w 9670311"/>
              <a:gd name="connsiteY2" fmla="*/ 696432 h 696432"/>
              <a:gd name="connsiteX3" fmla="*/ 0 w 9670311"/>
              <a:gd name="connsiteY3" fmla="*/ 696432 h 696432"/>
              <a:gd name="connsiteX4" fmla="*/ 2721935 w 9670311"/>
              <a:gd name="connsiteY4" fmla="*/ 233916 h 696432"/>
              <a:gd name="connsiteX0" fmla="*/ 1828800 w 9670311"/>
              <a:gd name="connsiteY0" fmla="*/ 42530 h 696432"/>
              <a:gd name="connsiteX1" fmla="*/ 9670311 w 9670311"/>
              <a:gd name="connsiteY1" fmla="*/ 0 h 696432"/>
              <a:gd name="connsiteX2" fmla="*/ 8160488 w 9670311"/>
              <a:gd name="connsiteY2" fmla="*/ 696432 h 696432"/>
              <a:gd name="connsiteX3" fmla="*/ 0 w 9670311"/>
              <a:gd name="connsiteY3" fmla="*/ 696432 h 696432"/>
              <a:gd name="connsiteX4" fmla="*/ 1828800 w 9670311"/>
              <a:gd name="connsiteY4" fmla="*/ 42530 h 696432"/>
              <a:gd name="connsiteX0" fmla="*/ 1828800 w 9308804"/>
              <a:gd name="connsiteY0" fmla="*/ 0 h 653902"/>
              <a:gd name="connsiteX1" fmla="*/ 9308804 w 9308804"/>
              <a:gd name="connsiteY1" fmla="*/ 105823 h 653902"/>
              <a:gd name="connsiteX2" fmla="*/ 8160488 w 9308804"/>
              <a:gd name="connsiteY2" fmla="*/ 653902 h 653902"/>
              <a:gd name="connsiteX3" fmla="*/ 0 w 9308804"/>
              <a:gd name="connsiteY3" fmla="*/ 653902 h 653902"/>
              <a:gd name="connsiteX4" fmla="*/ 1828800 w 9308804"/>
              <a:gd name="connsiteY4" fmla="*/ 0 h 653902"/>
              <a:gd name="connsiteX0" fmla="*/ 1828800 w 9585250"/>
              <a:gd name="connsiteY0" fmla="*/ 0 h 653902"/>
              <a:gd name="connsiteX1" fmla="*/ 9585250 w 9585250"/>
              <a:gd name="connsiteY1" fmla="*/ 23406 h 653902"/>
              <a:gd name="connsiteX2" fmla="*/ 8160488 w 9585250"/>
              <a:gd name="connsiteY2" fmla="*/ 653902 h 653902"/>
              <a:gd name="connsiteX3" fmla="*/ 0 w 9585250"/>
              <a:gd name="connsiteY3" fmla="*/ 653902 h 653902"/>
              <a:gd name="connsiteX4" fmla="*/ 1828800 w 9585250"/>
              <a:gd name="connsiteY4" fmla="*/ 0 h 653902"/>
              <a:gd name="connsiteX0" fmla="*/ 1828800 w 9585250"/>
              <a:gd name="connsiteY0" fmla="*/ 59011 h 630496"/>
              <a:gd name="connsiteX1" fmla="*/ 9585250 w 9585250"/>
              <a:gd name="connsiteY1" fmla="*/ 0 h 630496"/>
              <a:gd name="connsiteX2" fmla="*/ 8160488 w 9585250"/>
              <a:gd name="connsiteY2" fmla="*/ 630496 h 630496"/>
              <a:gd name="connsiteX3" fmla="*/ 0 w 9585250"/>
              <a:gd name="connsiteY3" fmla="*/ 630496 h 630496"/>
              <a:gd name="connsiteX4" fmla="*/ 1828800 w 9585250"/>
              <a:gd name="connsiteY4" fmla="*/ 59011 h 630496"/>
              <a:gd name="connsiteX0" fmla="*/ 1828800 w 9585250"/>
              <a:gd name="connsiteY0" fmla="*/ 0 h 571485"/>
              <a:gd name="connsiteX1" fmla="*/ 9585250 w 9585250"/>
              <a:gd name="connsiteY1" fmla="*/ 63213 h 571485"/>
              <a:gd name="connsiteX2" fmla="*/ 8160488 w 9585250"/>
              <a:gd name="connsiteY2" fmla="*/ 571485 h 571485"/>
              <a:gd name="connsiteX3" fmla="*/ 0 w 9585250"/>
              <a:gd name="connsiteY3" fmla="*/ 571485 h 571485"/>
              <a:gd name="connsiteX4" fmla="*/ 1828800 w 9585250"/>
              <a:gd name="connsiteY4" fmla="*/ 0 h 571485"/>
              <a:gd name="connsiteX0" fmla="*/ 1811866 w 9585250"/>
              <a:gd name="connsiteY0" fmla="*/ 12002 h 508272"/>
              <a:gd name="connsiteX1" fmla="*/ 9585250 w 9585250"/>
              <a:gd name="connsiteY1" fmla="*/ 0 h 508272"/>
              <a:gd name="connsiteX2" fmla="*/ 8160488 w 9585250"/>
              <a:gd name="connsiteY2" fmla="*/ 508272 h 508272"/>
              <a:gd name="connsiteX3" fmla="*/ 0 w 9585250"/>
              <a:gd name="connsiteY3" fmla="*/ 508272 h 508272"/>
              <a:gd name="connsiteX4" fmla="*/ 1811866 w 9585250"/>
              <a:gd name="connsiteY4" fmla="*/ 12002 h 508272"/>
              <a:gd name="connsiteX0" fmla="*/ 1811866 w 9585250"/>
              <a:gd name="connsiteY0" fmla="*/ 49609 h 508272"/>
              <a:gd name="connsiteX1" fmla="*/ 9585250 w 9585250"/>
              <a:gd name="connsiteY1" fmla="*/ 0 h 508272"/>
              <a:gd name="connsiteX2" fmla="*/ 8160488 w 9585250"/>
              <a:gd name="connsiteY2" fmla="*/ 508272 h 508272"/>
              <a:gd name="connsiteX3" fmla="*/ 0 w 9585250"/>
              <a:gd name="connsiteY3" fmla="*/ 508272 h 508272"/>
              <a:gd name="connsiteX4" fmla="*/ 1811866 w 9585250"/>
              <a:gd name="connsiteY4" fmla="*/ 49609 h 508272"/>
              <a:gd name="connsiteX0" fmla="*/ 1811866 w 9652983"/>
              <a:gd name="connsiteY0" fmla="*/ 87216 h 545879"/>
              <a:gd name="connsiteX1" fmla="*/ 9652983 w 9652983"/>
              <a:gd name="connsiteY1" fmla="*/ 0 h 545879"/>
              <a:gd name="connsiteX2" fmla="*/ 8160488 w 9652983"/>
              <a:gd name="connsiteY2" fmla="*/ 545879 h 545879"/>
              <a:gd name="connsiteX3" fmla="*/ 0 w 9652983"/>
              <a:gd name="connsiteY3" fmla="*/ 545879 h 545879"/>
              <a:gd name="connsiteX4" fmla="*/ 1811866 w 9652983"/>
              <a:gd name="connsiteY4" fmla="*/ 87216 h 545879"/>
              <a:gd name="connsiteX0" fmla="*/ 1879599 w 9652983"/>
              <a:gd name="connsiteY0" fmla="*/ 21403 h 545879"/>
              <a:gd name="connsiteX1" fmla="*/ 9652983 w 9652983"/>
              <a:gd name="connsiteY1" fmla="*/ 0 h 545879"/>
              <a:gd name="connsiteX2" fmla="*/ 8160488 w 9652983"/>
              <a:gd name="connsiteY2" fmla="*/ 545879 h 545879"/>
              <a:gd name="connsiteX3" fmla="*/ 0 w 9652983"/>
              <a:gd name="connsiteY3" fmla="*/ 545879 h 545879"/>
              <a:gd name="connsiteX4" fmla="*/ 1879599 w 9652983"/>
              <a:gd name="connsiteY4" fmla="*/ 21403 h 545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652983" h="545879">
                <a:moveTo>
                  <a:pt x="1879599" y="21403"/>
                </a:moveTo>
                <a:lnTo>
                  <a:pt x="9652983" y="0"/>
                </a:lnTo>
                <a:lnTo>
                  <a:pt x="8160488" y="545879"/>
                </a:lnTo>
                <a:lnTo>
                  <a:pt x="0" y="545879"/>
                </a:lnTo>
                <a:lnTo>
                  <a:pt x="1879599" y="21403"/>
                </a:lnTo>
                <a:close/>
              </a:path>
            </a:pathLst>
          </a:custGeom>
          <a:solidFill>
            <a:schemeClr val="bg1"/>
          </a:solidFill>
          <a:ln w="127000">
            <a:solidFill>
              <a:srgbClr val="FF5C1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円/楕円 61">
            <a:extLst>
              <a:ext uri="{FF2B5EF4-FFF2-40B4-BE49-F238E27FC236}">
                <a16:creationId xmlns:a16="http://schemas.microsoft.com/office/drawing/2014/main" id="{263B5435-94DB-FF4E-A8A7-5047EF6C06A2}"/>
              </a:ext>
            </a:extLst>
          </p:cNvPr>
          <p:cNvSpPr/>
          <p:nvPr/>
        </p:nvSpPr>
        <p:spPr>
          <a:xfrm>
            <a:off x="5557080" y="10932042"/>
            <a:ext cx="4861729" cy="4861729"/>
          </a:xfrm>
          <a:prstGeom prst="ellipse">
            <a:avLst/>
          </a:prstGeom>
          <a:noFill/>
          <a:ln w="889000">
            <a:solidFill>
              <a:srgbClr val="FF5C1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円/楕円 64">
            <a:extLst>
              <a:ext uri="{FF2B5EF4-FFF2-40B4-BE49-F238E27FC236}">
                <a16:creationId xmlns:a16="http://schemas.microsoft.com/office/drawing/2014/main" id="{C9BDA0F5-0F32-3C48-B0AF-9718C0ABC422}"/>
              </a:ext>
            </a:extLst>
          </p:cNvPr>
          <p:cNvSpPr/>
          <p:nvPr/>
        </p:nvSpPr>
        <p:spPr>
          <a:xfrm>
            <a:off x="5557079" y="10932042"/>
            <a:ext cx="4861729" cy="4861729"/>
          </a:xfrm>
          <a:prstGeom prst="ellipse">
            <a:avLst/>
          </a:prstGeom>
          <a:noFill/>
          <a:ln w="635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0D3C5092-341F-D54E-A82B-BD0C6BF5F83E}"/>
              </a:ext>
            </a:extLst>
          </p:cNvPr>
          <p:cNvSpPr/>
          <p:nvPr/>
        </p:nvSpPr>
        <p:spPr>
          <a:xfrm>
            <a:off x="3581400" y="13065642"/>
            <a:ext cx="8160488" cy="8727558"/>
          </a:xfrm>
          <a:prstGeom prst="rect">
            <a:avLst/>
          </a:prstGeom>
          <a:solidFill>
            <a:schemeClr val="bg1"/>
          </a:solidFill>
          <a:ln w="127000">
            <a:solidFill>
              <a:srgbClr val="FF5C1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082B1DE3-6E6E-6C4B-B73A-BC67498DFA44}"/>
              </a:ext>
            </a:extLst>
          </p:cNvPr>
          <p:cNvSpPr txBox="1"/>
          <p:nvPr/>
        </p:nvSpPr>
        <p:spPr>
          <a:xfrm>
            <a:off x="3733800" y="14533156"/>
            <a:ext cx="7848599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0" b="1" dirty="0">
                <a:solidFill>
                  <a:srgbClr val="FF5C14"/>
                </a:solidFill>
                <a:ea typeface="Yu Gothic" panose="020B0400000000000000" pitchFamily="34" charset="-128"/>
                <a:cs typeface="Arial Black" panose="020B0604020202020204" pitchFamily="34" charset="0"/>
              </a:rPr>
              <a:t>TAKE</a:t>
            </a:r>
          </a:p>
          <a:p>
            <a:pPr algn="ctr"/>
            <a:r>
              <a:rPr lang="en-US" altLang="ja-JP" sz="20000" b="1" dirty="0">
                <a:solidFill>
                  <a:srgbClr val="FF5C14"/>
                </a:solidFill>
                <a:ea typeface="Yu Gothic" panose="020B0400000000000000" pitchFamily="34" charset="-128"/>
                <a:cs typeface="Arial Black" panose="020B0604020202020204" pitchFamily="34" charset="0"/>
              </a:rPr>
              <a:t>OUT</a:t>
            </a:r>
            <a:endParaRPr kumimoji="1" lang="ja-JP" altLang="en-US" sz="20000" b="1">
              <a:solidFill>
                <a:srgbClr val="FF5C14"/>
              </a:solidFill>
              <a:ea typeface="Yu Gothic" panose="020B0400000000000000" pitchFamily="34" charset="-128"/>
              <a:cs typeface="Arial Black" panose="020B0604020202020204" pitchFamily="34" charset="0"/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B753B758-2025-4743-9FE8-719BE859F24C}"/>
              </a:ext>
            </a:extLst>
          </p:cNvPr>
          <p:cNvSpPr/>
          <p:nvPr/>
        </p:nvSpPr>
        <p:spPr>
          <a:xfrm>
            <a:off x="11687171" y="12185109"/>
            <a:ext cx="1555679" cy="9491132"/>
          </a:xfrm>
          <a:custGeom>
            <a:avLst/>
            <a:gdLst>
              <a:gd name="connsiteX0" fmla="*/ 0 w 1447800"/>
              <a:gd name="connsiteY0" fmla="*/ 0 h 8699205"/>
              <a:gd name="connsiteX1" fmla="*/ 1447800 w 1447800"/>
              <a:gd name="connsiteY1" fmla="*/ 0 h 8699205"/>
              <a:gd name="connsiteX2" fmla="*/ 1447800 w 1447800"/>
              <a:gd name="connsiteY2" fmla="*/ 8699205 h 8699205"/>
              <a:gd name="connsiteX3" fmla="*/ 0 w 1447800"/>
              <a:gd name="connsiteY3" fmla="*/ 8699205 h 8699205"/>
              <a:gd name="connsiteX4" fmla="*/ 0 w 1447800"/>
              <a:gd name="connsiteY4" fmla="*/ 0 h 8699205"/>
              <a:gd name="connsiteX0" fmla="*/ 0 w 1447800"/>
              <a:gd name="connsiteY0" fmla="*/ 0 h 8699205"/>
              <a:gd name="connsiteX1" fmla="*/ 1447800 w 1447800"/>
              <a:gd name="connsiteY1" fmla="*/ 0 h 8699205"/>
              <a:gd name="connsiteX2" fmla="*/ 1447800 w 1447800"/>
              <a:gd name="connsiteY2" fmla="*/ 8082517 h 8699205"/>
              <a:gd name="connsiteX3" fmla="*/ 0 w 1447800"/>
              <a:gd name="connsiteY3" fmla="*/ 8699205 h 8699205"/>
              <a:gd name="connsiteX4" fmla="*/ 0 w 1447800"/>
              <a:gd name="connsiteY4" fmla="*/ 0 h 8699205"/>
              <a:gd name="connsiteX0" fmla="*/ 0 w 1447800"/>
              <a:gd name="connsiteY0" fmla="*/ 0 h 8699205"/>
              <a:gd name="connsiteX1" fmla="*/ 1447800 w 1447800"/>
              <a:gd name="connsiteY1" fmla="*/ 0 h 8699205"/>
              <a:gd name="connsiteX2" fmla="*/ 1447800 w 1447800"/>
              <a:gd name="connsiteY2" fmla="*/ 7869865 h 8699205"/>
              <a:gd name="connsiteX3" fmla="*/ 0 w 1447800"/>
              <a:gd name="connsiteY3" fmla="*/ 8699205 h 8699205"/>
              <a:gd name="connsiteX4" fmla="*/ 0 w 1447800"/>
              <a:gd name="connsiteY4" fmla="*/ 0 h 8699205"/>
              <a:gd name="connsiteX0" fmla="*/ 0 w 1447800"/>
              <a:gd name="connsiteY0" fmla="*/ 552893 h 9252098"/>
              <a:gd name="connsiteX1" fmla="*/ 1447800 w 1447800"/>
              <a:gd name="connsiteY1" fmla="*/ 0 h 9252098"/>
              <a:gd name="connsiteX2" fmla="*/ 1447800 w 1447800"/>
              <a:gd name="connsiteY2" fmla="*/ 8422758 h 9252098"/>
              <a:gd name="connsiteX3" fmla="*/ 0 w 1447800"/>
              <a:gd name="connsiteY3" fmla="*/ 9252098 h 9252098"/>
              <a:gd name="connsiteX4" fmla="*/ 0 w 1447800"/>
              <a:gd name="connsiteY4" fmla="*/ 552893 h 9252098"/>
              <a:gd name="connsiteX0" fmla="*/ 0 w 1447800"/>
              <a:gd name="connsiteY0" fmla="*/ 552893 h 9252098"/>
              <a:gd name="connsiteX1" fmla="*/ 1447800 w 1447800"/>
              <a:gd name="connsiteY1" fmla="*/ 0 h 9252098"/>
              <a:gd name="connsiteX2" fmla="*/ 1447800 w 1447800"/>
              <a:gd name="connsiteY2" fmla="*/ 8273903 h 9252098"/>
              <a:gd name="connsiteX3" fmla="*/ 0 w 1447800"/>
              <a:gd name="connsiteY3" fmla="*/ 9252098 h 9252098"/>
              <a:gd name="connsiteX4" fmla="*/ 0 w 1447800"/>
              <a:gd name="connsiteY4" fmla="*/ 552893 h 9252098"/>
              <a:gd name="connsiteX0" fmla="*/ 0 w 1447800"/>
              <a:gd name="connsiteY0" fmla="*/ 637954 h 9337159"/>
              <a:gd name="connsiteX1" fmla="*/ 1447800 w 1447800"/>
              <a:gd name="connsiteY1" fmla="*/ 0 h 9337159"/>
              <a:gd name="connsiteX2" fmla="*/ 1447800 w 1447800"/>
              <a:gd name="connsiteY2" fmla="*/ 8358964 h 9337159"/>
              <a:gd name="connsiteX3" fmla="*/ 0 w 1447800"/>
              <a:gd name="connsiteY3" fmla="*/ 9337159 h 9337159"/>
              <a:gd name="connsiteX4" fmla="*/ 0 w 1447800"/>
              <a:gd name="connsiteY4" fmla="*/ 637954 h 9337159"/>
              <a:gd name="connsiteX0" fmla="*/ 0 w 1447800"/>
              <a:gd name="connsiteY0" fmla="*/ 850605 h 9549810"/>
              <a:gd name="connsiteX1" fmla="*/ 1447800 w 1447800"/>
              <a:gd name="connsiteY1" fmla="*/ 0 h 9549810"/>
              <a:gd name="connsiteX2" fmla="*/ 1447800 w 1447800"/>
              <a:gd name="connsiteY2" fmla="*/ 8571615 h 9549810"/>
              <a:gd name="connsiteX3" fmla="*/ 0 w 1447800"/>
              <a:gd name="connsiteY3" fmla="*/ 9549810 h 9549810"/>
              <a:gd name="connsiteX4" fmla="*/ 0 w 1447800"/>
              <a:gd name="connsiteY4" fmla="*/ 850605 h 9549810"/>
              <a:gd name="connsiteX0" fmla="*/ 0 w 1447800"/>
              <a:gd name="connsiteY0" fmla="*/ 850605 h 9549810"/>
              <a:gd name="connsiteX1" fmla="*/ 1447800 w 1447800"/>
              <a:gd name="connsiteY1" fmla="*/ 0 h 9549810"/>
              <a:gd name="connsiteX2" fmla="*/ 1447800 w 1447800"/>
              <a:gd name="connsiteY2" fmla="*/ 8571615 h 9549810"/>
              <a:gd name="connsiteX3" fmla="*/ 0 w 1447800"/>
              <a:gd name="connsiteY3" fmla="*/ 9549810 h 9549810"/>
              <a:gd name="connsiteX4" fmla="*/ 91440 w 1447800"/>
              <a:gd name="connsiteY4" fmla="*/ 942045 h 9549810"/>
              <a:gd name="connsiteX0" fmla="*/ 0 w 1447800"/>
              <a:gd name="connsiteY0" fmla="*/ 850605 h 9549810"/>
              <a:gd name="connsiteX1" fmla="*/ 1447800 w 1447800"/>
              <a:gd name="connsiteY1" fmla="*/ 0 h 9549810"/>
              <a:gd name="connsiteX2" fmla="*/ 1447800 w 1447800"/>
              <a:gd name="connsiteY2" fmla="*/ 8571615 h 9549810"/>
              <a:gd name="connsiteX3" fmla="*/ 0 w 1447800"/>
              <a:gd name="connsiteY3" fmla="*/ 9549810 h 9549810"/>
              <a:gd name="connsiteX0" fmla="*/ 1447800 w 1447800"/>
              <a:gd name="connsiteY0" fmla="*/ 0 h 9549810"/>
              <a:gd name="connsiteX1" fmla="*/ 1447800 w 1447800"/>
              <a:gd name="connsiteY1" fmla="*/ 8571615 h 9549810"/>
              <a:gd name="connsiteX2" fmla="*/ 0 w 1447800"/>
              <a:gd name="connsiteY2" fmla="*/ 9549810 h 9549810"/>
              <a:gd name="connsiteX0" fmla="*/ 1447800 w 1447800"/>
              <a:gd name="connsiteY0" fmla="*/ 0 h 9670584"/>
              <a:gd name="connsiteX1" fmla="*/ 1447800 w 1447800"/>
              <a:gd name="connsiteY1" fmla="*/ 8692389 h 9670584"/>
              <a:gd name="connsiteX2" fmla="*/ 0 w 1447800"/>
              <a:gd name="connsiteY2" fmla="*/ 9670584 h 9670584"/>
              <a:gd name="connsiteX0" fmla="*/ 1447800 w 1479318"/>
              <a:gd name="connsiteY0" fmla="*/ 0 h 9670584"/>
              <a:gd name="connsiteX1" fmla="*/ 1479318 w 1479318"/>
              <a:gd name="connsiteY1" fmla="*/ 8347320 h 9670584"/>
              <a:gd name="connsiteX2" fmla="*/ 0 w 1479318"/>
              <a:gd name="connsiteY2" fmla="*/ 9670584 h 9670584"/>
              <a:gd name="connsiteX0" fmla="*/ 1447800 w 1447800"/>
              <a:gd name="connsiteY0" fmla="*/ 0 h 9670584"/>
              <a:gd name="connsiteX1" fmla="*/ 1447800 w 1447800"/>
              <a:gd name="connsiteY1" fmla="*/ 8364574 h 9670584"/>
              <a:gd name="connsiteX2" fmla="*/ 0 w 1447800"/>
              <a:gd name="connsiteY2" fmla="*/ 9670584 h 9670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47800" h="9670584">
                <a:moveTo>
                  <a:pt x="1447800" y="0"/>
                </a:moveTo>
                <a:lnTo>
                  <a:pt x="1447800" y="8364574"/>
                </a:lnTo>
                <a:lnTo>
                  <a:pt x="0" y="9670584"/>
                </a:lnTo>
              </a:path>
            </a:pathLst>
          </a:custGeom>
          <a:solidFill>
            <a:srgbClr val="FF5C14"/>
          </a:solidFill>
          <a:ln w="127000" cap="rnd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F641CDFF-3133-F04D-9A6C-FD187394979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9613" y="24091413"/>
            <a:ext cx="1511787" cy="151178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705</TotalTime>
  <Words>23</Words>
  <Application>Microsoft Office PowerPoint</Application>
  <PresentationFormat>ユーザー設定</PresentationFormat>
  <Paragraphs>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LarissaLight</vt:lpstr>
      <vt:lpstr>游ゴシック</vt:lpstr>
      <vt:lpstr>游ゴシック</vt:lpstr>
      <vt:lpstr>Calibri</vt:lpstr>
      <vt:lpstr>Office Theme</vt:lpstr>
      <vt:lpstr>ご自宅でお店の味を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花屋サイネージ_0206</dc:title>
  <dc:creator>steer</dc:creator>
  <cp:lastModifiedBy>スマート・ツー株式会社</cp:lastModifiedBy>
  <cp:revision>56</cp:revision>
  <dcterms:created xsi:type="dcterms:W3CDTF">2020-02-06T01:06:39Z</dcterms:created>
  <dcterms:modified xsi:type="dcterms:W3CDTF">2020-07-27T03:20:10Z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2020-02-06T00:00:00Z</vt:filetime>
  </property>
  <property fmtid="{D5CDD505-2E9C-101B-9397-08002B2CF9AE}" pid="3" name="Creator">
    <vt:lpwstr>Adobe Illustrator 24.0 (Macintosh)</vt:lpwstr>
  </property>
  <property fmtid="{D5CDD505-2E9C-101B-9397-08002B2CF9AE}" pid="4" name="LastSaved">
    <vt:filetime>2020-02-06T00:00:00Z</vt:filetime>
  </property>
</Properties>
</file>