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29260800" cy="164592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4DA"/>
    <a:srgbClr val="FFD4CE"/>
    <a:srgbClr val="FFCCC4"/>
    <a:srgbClr val="FFAEAF"/>
    <a:srgbClr val="FF8E91"/>
    <a:srgbClr val="FFF100"/>
    <a:srgbClr val="5A5657"/>
    <a:srgbClr val="88DDB1"/>
    <a:srgbClr val="9EE7C0"/>
    <a:srgbClr val="80CF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154"/>
    <p:restoredTop sz="96327"/>
  </p:normalViewPr>
  <p:slideViewPr>
    <p:cSldViewPr snapToGrid="0" snapToObjects="1">
      <p:cViewPr varScale="1">
        <p:scale>
          <a:sx n="40" d="100"/>
          <a:sy n="40" d="100"/>
        </p:scale>
        <p:origin x="66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600" y="2693671"/>
            <a:ext cx="21945600" cy="5730240"/>
          </a:xfrm>
        </p:spPr>
        <p:txBody>
          <a:bodyPr anchor="b"/>
          <a:lstStyle>
            <a:lvl1pPr algn="ctr">
              <a:defRPr sz="14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600" y="8644891"/>
            <a:ext cx="21945600" cy="3973829"/>
          </a:xfrm>
        </p:spPr>
        <p:txBody>
          <a:bodyPr/>
          <a:lstStyle>
            <a:lvl1pPr marL="0" indent="0" algn="ctr">
              <a:buNone/>
              <a:defRPr sz="5760"/>
            </a:lvl1pPr>
            <a:lvl2pPr marL="1097280" indent="0" algn="ctr">
              <a:buNone/>
              <a:defRPr sz="4800"/>
            </a:lvl2pPr>
            <a:lvl3pPr marL="2194560" indent="0" algn="ctr">
              <a:buNone/>
              <a:defRPr sz="4320"/>
            </a:lvl3pPr>
            <a:lvl4pPr marL="3291840" indent="0" algn="ctr">
              <a:buNone/>
              <a:defRPr sz="3840"/>
            </a:lvl4pPr>
            <a:lvl5pPr marL="4389120" indent="0" algn="ctr">
              <a:buNone/>
              <a:defRPr sz="3840"/>
            </a:lvl5pPr>
            <a:lvl6pPr marL="5486400" indent="0" algn="ctr">
              <a:buNone/>
              <a:defRPr sz="3840"/>
            </a:lvl6pPr>
            <a:lvl7pPr marL="6583680" indent="0" algn="ctr">
              <a:buNone/>
              <a:defRPr sz="3840"/>
            </a:lvl7pPr>
            <a:lvl8pPr marL="7680960" indent="0" algn="ctr">
              <a:buNone/>
              <a:defRPr sz="3840"/>
            </a:lvl8pPr>
            <a:lvl9pPr marL="8778240" indent="0" algn="ctr">
              <a:buNone/>
              <a:defRPr sz="384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C3BAE-FEA5-FA4D-960D-4E9542062569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6BAA5-E548-1848-9307-5E0B2856B73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4017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C3BAE-FEA5-FA4D-960D-4E9542062569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6BAA5-E548-1848-9307-5E0B2856B73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732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939760" y="876300"/>
            <a:ext cx="6309360" cy="13948411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11680" y="876300"/>
            <a:ext cx="18562320" cy="13948411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C3BAE-FEA5-FA4D-960D-4E9542062569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6BAA5-E548-1848-9307-5E0B2856B73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3752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C3BAE-FEA5-FA4D-960D-4E9542062569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6BAA5-E548-1848-9307-5E0B2856B73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66113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6440" y="4103372"/>
            <a:ext cx="25237440" cy="6846569"/>
          </a:xfrm>
        </p:spPr>
        <p:txBody>
          <a:bodyPr anchor="b"/>
          <a:lstStyle>
            <a:lvl1pPr>
              <a:defRPr sz="14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96440" y="11014712"/>
            <a:ext cx="25237440" cy="3600449"/>
          </a:xfrm>
        </p:spPr>
        <p:txBody>
          <a:bodyPr/>
          <a:lstStyle>
            <a:lvl1pPr marL="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1pPr>
            <a:lvl2pPr marL="109728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2pPr>
            <a:lvl3pPr marL="2194560" indent="0">
              <a:buNone/>
              <a:defRPr sz="4320">
                <a:solidFill>
                  <a:schemeClr val="tx1">
                    <a:tint val="75000"/>
                  </a:schemeClr>
                </a:solidFill>
              </a:defRPr>
            </a:lvl3pPr>
            <a:lvl4pPr marL="329184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4pPr>
            <a:lvl5pPr marL="438912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5pPr>
            <a:lvl6pPr marL="548640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6pPr>
            <a:lvl7pPr marL="658368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7pPr>
            <a:lvl8pPr marL="768096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8pPr>
            <a:lvl9pPr marL="877824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C3BAE-FEA5-FA4D-960D-4E9542062569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6BAA5-E548-1848-9307-5E0B2856B73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1409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11680" y="4381500"/>
            <a:ext cx="12435840" cy="10443211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13280" y="4381500"/>
            <a:ext cx="12435840" cy="10443211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C3BAE-FEA5-FA4D-960D-4E9542062569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6BAA5-E548-1848-9307-5E0B2856B73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6211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1" y="876301"/>
            <a:ext cx="25237440" cy="3181351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492" y="4034791"/>
            <a:ext cx="12378689" cy="1977389"/>
          </a:xfrm>
        </p:spPr>
        <p:txBody>
          <a:bodyPr anchor="b"/>
          <a:lstStyle>
            <a:lvl1pPr marL="0" indent="0">
              <a:buNone/>
              <a:defRPr sz="5760" b="1"/>
            </a:lvl1pPr>
            <a:lvl2pPr marL="1097280" indent="0">
              <a:buNone/>
              <a:defRPr sz="4800" b="1"/>
            </a:lvl2pPr>
            <a:lvl3pPr marL="2194560" indent="0">
              <a:buNone/>
              <a:defRPr sz="4320" b="1"/>
            </a:lvl3pPr>
            <a:lvl4pPr marL="3291840" indent="0">
              <a:buNone/>
              <a:defRPr sz="3840" b="1"/>
            </a:lvl4pPr>
            <a:lvl5pPr marL="4389120" indent="0">
              <a:buNone/>
              <a:defRPr sz="3840" b="1"/>
            </a:lvl5pPr>
            <a:lvl6pPr marL="5486400" indent="0">
              <a:buNone/>
              <a:defRPr sz="3840" b="1"/>
            </a:lvl6pPr>
            <a:lvl7pPr marL="6583680" indent="0">
              <a:buNone/>
              <a:defRPr sz="3840" b="1"/>
            </a:lvl7pPr>
            <a:lvl8pPr marL="7680960" indent="0">
              <a:buNone/>
              <a:defRPr sz="3840" b="1"/>
            </a:lvl8pPr>
            <a:lvl9pPr marL="8778240" indent="0">
              <a:buNone/>
              <a:defRPr sz="384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15492" y="6012180"/>
            <a:ext cx="12378689" cy="8843011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813280" y="4034791"/>
            <a:ext cx="12439651" cy="1977389"/>
          </a:xfrm>
        </p:spPr>
        <p:txBody>
          <a:bodyPr anchor="b"/>
          <a:lstStyle>
            <a:lvl1pPr marL="0" indent="0">
              <a:buNone/>
              <a:defRPr sz="5760" b="1"/>
            </a:lvl1pPr>
            <a:lvl2pPr marL="1097280" indent="0">
              <a:buNone/>
              <a:defRPr sz="4800" b="1"/>
            </a:lvl2pPr>
            <a:lvl3pPr marL="2194560" indent="0">
              <a:buNone/>
              <a:defRPr sz="4320" b="1"/>
            </a:lvl3pPr>
            <a:lvl4pPr marL="3291840" indent="0">
              <a:buNone/>
              <a:defRPr sz="3840" b="1"/>
            </a:lvl4pPr>
            <a:lvl5pPr marL="4389120" indent="0">
              <a:buNone/>
              <a:defRPr sz="3840" b="1"/>
            </a:lvl5pPr>
            <a:lvl6pPr marL="5486400" indent="0">
              <a:buNone/>
              <a:defRPr sz="3840" b="1"/>
            </a:lvl6pPr>
            <a:lvl7pPr marL="6583680" indent="0">
              <a:buNone/>
              <a:defRPr sz="3840" b="1"/>
            </a:lvl7pPr>
            <a:lvl8pPr marL="7680960" indent="0">
              <a:buNone/>
              <a:defRPr sz="3840" b="1"/>
            </a:lvl8pPr>
            <a:lvl9pPr marL="8778240" indent="0">
              <a:buNone/>
              <a:defRPr sz="384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813280" y="6012180"/>
            <a:ext cx="12439651" cy="8843011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C3BAE-FEA5-FA4D-960D-4E9542062569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6BAA5-E548-1848-9307-5E0B2856B73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67475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C3BAE-FEA5-FA4D-960D-4E9542062569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6BAA5-E548-1848-9307-5E0B2856B73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70231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C3BAE-FEA5-FA4D-960D-4E9542062569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6BAA5-E548-1848-9307-5E0B2856B73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7211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2" y="1097280"/>
            <a:ext cx="9437369" cy="3840480"/>
          </a:xfrm>
        </p:spPr>
        <p:txBody>
          <a:bodyPr anchor="b"/>
          <a:lstStyle>
            <a:lvl1pPr>
              <a:defRPr sz="768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39651" y="2369821"/>
            <a:ext cx="14813280" cy="11696700"/>
          </a:xfrm>
        </p:spPr>
        <p:txBody>
          <a:bodyPr/>
          <a:lstStyle>
            <a:lvl1pPr>
              <a:defRPr sz="7680"/>
            </a:lvl1pPr>
            <a:lvl2pPr>
              <a:defRPr sz="6720"/>
            </a:lvl2pPr>
            <a:lvl3pPr>
              <a:defRPr sz="5760"/>
            </a:lvl3pPr>
            <a:lvl4pPr>
              <a:defRPr sz="4800"/>
            </a:lvl4pPr>
            <a:lvl5pPr>
              <a:defRPr sz="4800"/>
            </a:lvl5pPr>
            <a:lvl6pPr>
              <a:defRPr sz="4800"/>
            </a:lvl6pPr>
            <a:lvl7pPr>
              <a:defRPr sz="4800"/>
            </a:lvl7pPr>
            <a:lvl8pPr>
              <a:defRPr sz="4800"/>
            </a:lvl8pPr>
            <a:lvl9pPr>
              <a:defRPr sz="4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5492" y="4937760"/>
            <a:ext cx="9437369" cy="9147811"/>
          </a:xfrm>
        </p:spPr>
        <p:txBody>
          <a:bodyPr/>
          <a:lstStyle>
            <a:lvl1pPr marL="0" indent="0">
              <a:buNone/>
              <a:defRPr sz="3840"/>
            </a:lvl1pPr>
            <a:lvl2pPr marL="1097280" indent="0">
              <a:buNone/>
              <a:defRPr sz="3360"/>
            </a:lvl2pPr>
            <a:lvl3pPr marL="2194560" indent="0">
              <a:buNone/>
              <a:defRPr sz="2880"/>
            </a:lvl3pPr>
            <a:lvl4pPr marL="3291840" indent="0">
              <a:buNone/>
              <a:defRPr sz="2400"/>
            </a:lvl4pPr>
            <a:lvl5pPr marL="4389120" indent="0">
              <a:buNone/>
              <a:defRPr sz="2400"/>
            </a:lvl5pPr>
            <a:lvl6pPr marL="5486400" indent="0">
              <a:buNone/>
              <a:defRPr sz="2400"/>
            </a:lvl6pPr>
            <a:lvl7pPr marL="6583680" indent="0">
              <a:buNone/>
              <a:defRPr sz="2400"/>
            </a:lvl7pPr>
            <a:lvl8pPr marL="7680960" indent="0">
              <a:buNone/>
              <a:defRPr sz="2400"/>
            </a:lvl8pPr>
            <a:lvl9pPr marL="8778240" indent="0">
              <a:buNone/>
              <a:defRPr sz="2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C3BAE-FEA5-FA4D-960D-4E9542062569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6BAA5-E548-1848-9307-5E0B2856B73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7332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2" y="1097280"/>
            <a:ext cx="9437369" cy="3840480"/>
          </a:xfrm>
        </p:spPr>
        <p:txBody>
          <a:bodyPr anchor="b"/>
          <a:lstStyle>
            <a:lvl1pPr>
              <a:defRPr sz="768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439651" y="2369821"/>
            <a:ext cx="14813280" cy="11696700"/>
          </a:xfrm>
        </p:spPr>
        <p:txBody>
          <a:bodyPr anchor="t"/>
          <a:lstStyle>
            <a:lvl1pPr marL="0" indent="0">
              <a:buNone/>
              <a:defRPr sz="7680"/>
            </a:lvl1pPr>
            <a:lvl2pPr marL="1097280" indent="0">
              <a:buNone/>
              <a:defRPr sz="6720"/>
            </a:lvl2pPr>
            <a:lvl3pPr marL="2194560" indent="0">
              <a:buNone/>
              <a:defRPr sz="5760"/>
            </a:lvl3pPr>
            <a:lvl4pPr marL="3291840" indent="0">
              <a:buNone/>
              <a:defRPr sz="4800"/>
            </a:lvl4pPr>
            <a:lvl5pPr marL="4389120" indent="0">
              <a:buNone/>
              <a:defRPr sz="4800"/>
            </a:lvl5pPr>
            <a:lvl6pPr marL="5486400" indent="0">
              <a:buNone/>
              <a:defRPr sz="4800"/>
            </a:lvl6pPr>
            <a:lvl7pPr marL="6583680" indent="0">
              <a:buNone/>
              <a:defRPr sz="4800"/>
            </a:lvl7pPr>
            <a:lvl8pPr marL="7680960" indent="0">
              <a:buNone/>
              <a:defRPr sz="4800"/>
            </a:lvl8pPr>
            <a:lvl9pPr marL="8778240" indent="0">
              <a:buNone/>
              <a:defRPr sz="48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5492" y="4937760"/>
            <a:ext cx="9437369" cy="9147811"/>
          </a:xfrm>
        </p:spPr>
        <p:txBody>
          <a:bodyPr/>
          <a:lstStyle>
            <a:lvl1pPr marL="0" indent="0">
              <a:buNone/>
              <a:defRPr sz="3840"/>
            </a:lvl1pPr>
            <a:lvl2pPr marL="1097280" indent="0">
              <a:buNone/>
              <a:defRPr sz="3360"/>
            </a:lvl2pPr>
            <a:lvl3pPr marL="2194560" indent="0">
              <a:buNone/>
              <a:defRPr sz="2880"/>
            </a:lvl3pPr>
            <a:lvl4pPr marL="3291840" indent="0">
              <a:buNone/>
              <a:defRPr sz="2400"/>
            </a:lvl4pPr>
            <a:lvl5pPr marL="4389120" indent="0">
              <a:buNone/>
              <a:defRPr sz="2400"/>
            </a:lvl5pPr>
            <a:lvl6pPr marL="5486400" indent="0">
              <a:buNone/>
              <a:defRPr sz="2400"/>
            </a:lvl6pPr>
            <a:lvl7pPr marL="6583680" indent="0">
              <a:buNone/>
              <a:defRPr sz="2400"/>
            </a:lvl7pPr>
            <a:lvl8pPr marL="7680960" indent="0">
              <a:buNone/>
              <a:defRPr sz="2400"/>
            </a:lvl8pPr>
            <a:lvl9pPr marL="8778240" indent="0">
              <a:buNone/>
              <a:defRPr sz="2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C3BAE-FEA5-FA4D-960D-4E9542062569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6BAA5-E548-1848-9307-5E0B2856B73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37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11680" y="876301"/>
            <a:ext cx="25237440" cy="31813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1680" y="4381500"/>
            <a:ext cx="25237440" cy="10443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11680" y="15255241"/>
            <a:ext cx="658368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C3BAE-FEA5-FA4D-960D-4E9542062569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692640" y="15255241"/>
            <a:ext cx="987552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665440" y="15255241"/>
            <a:ext cx="658368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36BAA5-E548-1848-9307-5E0B2856B73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6133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194560" rtl="0" eaLnBrk="1" latinLnBrk="0" hangingPunct="1">
        <a:lnSpc>
          <a:spcPct val="90000"/>
        </a:lnSpc>
        <a:spcBef>
          <a:spcPct val="0"/>
        </a:spcBef>
        <a:buNone/>
        <a:defRPr kumimoji="1" sz="105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8640" indent="-548640" algn="l" defTabSz="219456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kumimoji="1" sz="672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5760" kern="1200">
          <a:solidFill>
            <a:schemeClr val="tx1"/>
          </a:solidFill>
          <a:latin typeface="+mn-lt"/>
          <a:ea typeface="+mn-ea"/>
          <a:cs typeface="+mn-cs"/>
        </a:defRPr>
      </a:lvl2pPr>
      <a:lvl3pPr marL="274320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84048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4pPr>
      <a:lvl5pPr marL="493776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5pPr>
      <a:lvl6pPr marL="603504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6pPr>
      <a:lvl7pPr marL="713232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7pPr>
      <a:lvl8pPr marL="822960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8pPr>
      <a:lvl9pPr marL="932688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1pPr>
      <a:lvl2pPr marL="109728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2pPr>
      <a:lvl3pPr marL="219456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3pPr>
      <a:lvl4pPr marL="329184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4pPr>
      <a:lvl5pPr marL="438912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5pPr>
      <a:lvl6pPr marL="548640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6pPr>
      <a:lvl7pPr marL="658368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7pPr>
      <a:lvl8pPr marL="768096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8pPr>
      <a:lvl9pPr marL="877824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図 16" descr="カーテン, 座る, 大きい, グリーン が含まれている画像&#10;&#10;自動的に生成された説明">
            <a:extLst>
              <a:ext uri="{FF2B5EF4-FFF2-40B4-BE49-F238E27FC236}">
                <a16:creationId xmlns:a16="http://schemas.microsoft.com/office/drawing/2014/main" id="{15EF479D-F374-354D-ACC5-CF1E3C5431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9260800" cy="16459200"/>
          </a:xfrm>
          <a:prstGeom prst="rect">
            <a:avLst/>
          </a:prstGeom>
        </p:spPr>
      </p:pic>
      <p:sp>
        <p:nvSpPr>
          <p:cNvPr id="6" name="ブローチ 5">
            <a:extLst>
              <a:ext uri="{FF2B5EF4-FFF2-40B4-BE49-F238E27FC236}">
                <a16:creationId xmlns:a16="http://schemas.microsoft.com/office/drawing/2014/main" id="{81C7E911-6924-E945-B89E-A560AD151441}"/>
              </a:ext>
            </a:extLst>
          </p:cNvPr>
          <p:cNvSpPr/>
          <p:nvPr/>
        </p:nvSpPr>
        <p:spPr>
          <a:xfrm>
            <a:off x="1318437" y="1350335"/>
            <a:ext cx="26581395" cy="13758531"/>
          </a:xfrm>
          <a:prstGeom prst="plaque">
            <a:avLst>
              <a:gd name="adj" fmla="val 631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ブローチ 6">
            <a:extLst>
              <a:ext uri="{FF2B5EF4-FFF2-40B4-BE49-F238E27FC236}">
                <a16:creationId xmlns:a16="http://schemas.microsoft.com/office/drawing/2014/main" id="{E2A3A69E-D9ED-8A45-BA18-93A081C70AC9}"/>
              </a:ext>
            </a:extLst>
          </p:cNvPr>
          <p:cNvSpPr/>
          <p:nvPr/>
        </p:nvSpPr>
        <p:spPr>
          <a:xfrm>
            <a:off x="1573619" y="1616149"/>
            <a:ext cx="26049767" cy="13226903"/>
          </a:xfrm>
          <a:prstGeom prst="plaque">
            <a:avLst>
              <a:gd name="adj" fmla="val 6794"/>
            </a:avLst>
          </a:prstGeom>
          <a:noFill/>
          <a:ln w="98425" cap="rnd">
            <a:solidFill>
              <a:srgbClr val="88DD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C8688D5-7562-9746-AB28-03C17A2F2662}"/>
              </a:ext>
            </a:extLst>
          </p:cNvPr>
          <p:cNvSpPr txBox="1"/>
          <p:nvPr/>
        </p:nvSpPr>
        <p:spPr>
          <a:xfrm>
            <a:off x="6422065" y="2927198"/>
            <a:ext cx="1643793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ja-JP" altLang="en-US" sz="14000" b="1">
                <a:solidFill>
                  <a:srgbClr val="FF8E9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お会計時のお願い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69207D1-C421-9949-AFB0-FD3F882F3C88}"/>
              </a:ext>
            </a:extLst>
          </p:cNvPr>
          <p:cNvSpPr txBox="1"/>
          <p:nvPr/>
        </p:nvSpPr>
        <p:spPr>
          <a:xfrm>
            <a:off x="14683561" y="6235743"/>
            <a:ext cx="127059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500" b="1" dirty="0">
                <a:solidFill>
                  <a:srgbClr val="FF8E9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❶</a:t>
            </a:r>
            <a:r>
              <a:rPr kumimoji="1" lang="en-US" altLang="ja-JP" sz="9000" b="1" dirty="0">
                <a:solidFill>
                  <a:srgbClr val="5A5657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kumimoji="1" lang="ja-JP" altLang="en-US" sz="9000" b="1">
                <a:solidFill>
                  <a:srgbClr val="5A5657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間隔を開けて</a:t>
            </a:r>
            <a:r>
              <a:rPr kumimoji="1" lang="ja-JP" altLang="en-US" sz="7000" b="1">
                <a:solidFill>
                  <a:srgbClr val="5A5657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のお並び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14F1C40B-83A6-9041-8DE4-23CA413C022F}"/>
              </a:ext>
            </a:extLst>
          </p:cNvPr>
          <p:cNvSpPr txBox="1"/>
          <p:nvPr/>
        </p:nvSpPr>
        <p:spPr>
          <a:xfrm>
            <a:off x="14683561" y="8116050"/>
            <a:ext cx="127059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457200"/>
            <a:r>
              <a:rPr kumimoji="1" lang="ja-JP" altLang="en-US" sz="7500" b="1">
                <a:solidFill>
                  <a:srgbClr val="FF8E9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❷</a:t>
            </a:r>
            <a:r>
              <a:rPr kumimoji="1" lang="en-US" altLang="ja-JP" sz="9000" b="1" dirty="0">
                <a:solidFill>
                  <a:srgbClr val="5A5657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kumimoji="1" lang="ja-JP" altLang="en-US" sz="7000" b="1">
                <a:solidFill>
                  <a:srgbClr val="5A5657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お会計は</a:t>
            </a:r>
            <a:endParaRPr kumimoji="1" lang="en-US" altLang="ja-JP" sz="7000" b="1" dirty="0">
              <a:solidFill>
                <a:srgbClr val="5A5657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1170000"/>
            <a:r>
              <a:rPr kumimoji="1" lang="ja-JP" altLang="en-US" sz="9000" b="1">
                <a:solidFill>
                  <a:srgbClr val="5A5657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トレイでの受け渡し</a:t>
            </a:r>
            <a:endParaRPr kumimoji="1" lang="ja-JP" altLang="en-US" sz="7000" b="1">
              <a:solidFill>
                <a:srgbClr val="5A5657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E2BB427F-644B-8F44-97AD-105164EA3911}"/>
              </a:ext>
            </a:extLst>
          </p:cNvPr>
          <p:cNvSpPr txBox="1"/>
          <p:nvPr/>
        </p:nvSpPr>
        <p:spPr>
          <a:xfrm>
            <a:off x="15138103" y="12158493"/>
            <a:ext cx="1179682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6800" b="1">
                <a:solidFill>
                  <a:srgbClr val="5A5657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ご協力よろしくお願いします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621511C-8378-214A-AEF5-9BABF6062A48}"/>
              </a:ext>
            </a:extLst>
          </p:cNvPr>
          <p:cNvSpPr txBox="1"/>
          <p:nvPr/>
        </p:nvSpPr>
        <p:spPr>
          <a:xfrm>
            <a:off x="8420986" y="7260104"/>
            <a:ext cx="41892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6000" b="1" dirty="0">
                <a:solidFill>
                  <a:srgbClr val="FF8E91"/>
                </a:solidFill>
                <a:ea typeface="TBUDGothic Std H" panose="020B0500000000000000" pitchFamily="34" charset="-128"/>
              </a:rPr>
              <a:t>KEEP</a:t>
            </a:r>
          </a:p>
          <a:p>
            <a:pPr algn="ctr"/>
            <a:r>
              <a:rPr kumimoji="1" lang="en-US" altLang="ja-JP" sz="6000" b="1" dirty="0">
                <a:solidFill>
                  <a:srgbClr val="FF8E91"/>
                </a:solidFill>
                <a:ea typeface="TBUDGothic Std H" panose="020B0500000000000000" pitchFamily="34" charset="-128"/>
              </a:rPr>
              <a:t>DISTANCE</a:t>
            </a:r>
            <a:endParaRPr kumimoji="1" lang="ja-JP" altLang="en-US" sz="6000" b="1">
              <a:solidFill>
                <a:srgbClr val="FF8E91"/>
              </a:solidFill>
              <a:ea typeface="TBUDGothic Std H" panose="020B0500000000000000" pitchFamily="34" charset="-128"/>
            </a:endParaRPr>
          </a:p>
        </p:txBody>
      </p:sp>
      <p:pic>
        <p:nvPicPr>
          <p:cNvPr id="14" name="図 13" descr="ペア, 板, 靴, 男 が含まれている画像&#10;&#10;自動的に生成された説明">
            <a:extLst>
              <a:ext uri="{FF2B5EF4-FFF2-40B4-BE49-F238E27FC236}">
                <a16:creationId xmlns:a16="http://schemas.microsoft.com/office/drawing/2014/main" id="{684F895E-5AEF-F743-A198-7079E4C6ED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74196" y="6820487"/>
            <a:ext cx="1954185" cy="6863874"/>
          </a:xfrm>
          <a:prstGeom prst="rect">
            <a:avLst/>
          </a:prstGeom>
        </p:spPr>
      </p:pic>
      <p:pic>
        <p:nvPicPr>
          <p:cNvPr id="16" name="図 15" descr="人, 衣料, 女性, 持つ が含まれている画像&#10;&#10;自動的に生成された説明">
            <a:extLst>
              <a:ext uri="{FF2B5EF4-FFF2-40B4-BE49-F238E27FC236}">
                <a16:creationId xmlns:a16="http://schemas.microsoft.com/office/drawing/2014/main" id="{D043F0B2-B115-AE41-9AF9-C29CADFF44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2175" y="7692928"/>
            <a:ext cx="5734543" cy="6125535"/>
          </a:xfrm>
          <a:prstGeom prst="rect">
            <a:avLst/>
          </a:prstGeom>
        </p:spPr>
      </p:pic>
      <p:pic>
        <p:nvPicPr>
          <p:cNvPr id="18" name="図 17" descr="記号, テーブル, プレート, 閉じる が含まれている画像&#10;&#10;自動的に生成された説明">
            <a:extLst>
              <a:ext uri="{FF2B5EF4-FFF2-40B4-BE49-F238E27FC236}">
                <a16:creationId xmlns:a16="http://schemas.microsoft.com/office/drawing/2014/main" id="{8A673B73-2132-9840-9899-957EC2EA91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02372" y="5439781"/>
            <a:ext cx="2805888" cy="2823535"/>
          </a:xfrm>
          <a:prstGeom prst="rect">
            <a:avLst/>
          </a:prstGeom>
        </p:spPr>
      </p:pic>
      <p:cxnSp>
        <p:nvCxnSpPr>
          <p:cNvPr id="20" name="直線コネクタ 19">
            <a:extLst>
              <a:ext uri="{FF2B5EF4-FFF2-40B4-BE49-F238E27FC236}">
                <a16:creationId xmlns:a16="http://schemas.microsoft.com/office/drawing/2014/main" id="{1D3B03F9-0B43-4A42-97BB-1DAD166026BE}"/>
              </a:ext>
            </a:extLst>
          </p:cNvPr>
          <p:cNvCxnSpPr/>
          <p:nvPr/>
        </p:nvCxnSpPr>
        <p:spPr>
          <a:xfrm>
            <a:off x="16000438" y="10850782"/>
            <a:ext cx="10307563" cy="0"/>
          </a:xfrm>
          <a:prstGeom prst="line">
            <a:avLst/>
          </a:prstGeom>
          <a:ln w="127000" cap="rnd">
            <a:solidFill>
              <a:srgbClr val="FFF100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01D8ACCC-D2F5-2149-8B71-959112642B55}"/>
              </a:ext>
            </a:extLst>
          </p:cNvPr>
          <p:cNvCxnSpPr>
            <a:cxnSpLocks/>
          </p:cNvCxnSpPr>
          <p:nvPr/>
        </p:nvCxnSpPr>
        <p:spPr>
          <a:xfrm>
            <a:off x="16000438" y="7606746"/>
            <a:ext cx="6859562" cy="0"/>
          </a:xfrm>
          <a:prstGeom prst="line">
            <a:avLst/>
          </a:prstGeom>
          <a:ln w="127000" cap="rnd">
            <a:solidFill>
              <a:srgbClr val="FFF100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47FA1ACD-3FDC-C246-BD22-288F70178605}"/>
              </a:ext>
            </a:extLst>
          </p:cNvPr>
          <p:cNvCxnSpPr>
            <a:cxnSpLocks/>
          </p:cNvCxnSpPr>
          <p:nvPr/>
        </p:nvCxnSpPr>
        <p:spPr>
          <a:xfrm>
            <a:off x="8850501" y="9912182"/>
            <a:ext cx="3330197" cy="0"/>
          </a:xfrm>
          <a:prstGeom prst="line">
            <a:avLst/>
          </a:prstGeom>
          <a:ln w="155575" cap="rnd">
            <a:solidFill>
              <a:srgbClr val="FFF100"/>
            </a:solidFill>
            <a:prstDash val="sysDot"/>
            <a:round/>
            <a:headEnd type="arrow" w="lg" len="sm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54567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155</TotalTime>
  <Words>23</Words>
  <Application>Microsoft Office PowerPoint</Application>
  <PresentationFormat>ユーザー設定</PresentationFormat>
  <Paragraphs>7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Yu Gothic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zxc9696</dc:creator>
  <cp:lastModifiedBy>スマート・ツー株式会社</cp:lastModifiedBy>
  <cp:revision>18</cp:revision>
  <dcterms:created xsi:type="dcterms:W3CDTF">2020-07-20T13:36:55Z</dcterms:created>
  <dcterms:modified xsi:type="dcterms:W3CDTF">2020-07-27T03:20:29Z</dcterms:modified>
</cp:coreProperties>
</file>